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各位领导好，今天介绍会议管理模块。这个模块解决的核心问题是：会议怎么创建、会议室怎么预约、参会人怎么签到、纪要怎么管理。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三个问题：通知靠群发、会议室冲突、签到纪要靠纸质。这些问题直接影响会议效率和管理规范。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会议创建、会议室、签到、纪要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四大功能模块覆盖会议管理全流程：创建、会议室、签到、纪要。接下来逐个讲。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会议创建是核心。跨天分时段适配复合会议。多级参会人选择支持千人级。微信双通道通知教师和家长。参会确认实时统计。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会议室可视化预约是特色。半小时网格时间轴直观展示占用。前后端双重校验避免冲突。会议室管理含容量和设备绑定。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签到支持二维码和门禁设备两种方式。双端二维码面向教师和家长。状态根据时间自动流转。早退强制填备注。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纪要管理支持完整CRUD和附件。双端查看方便查阅。参会导出Excel含详细信息。提醒方式灵活配置。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场景一：全校教职工大会。以前群发通知、口头预约会议室、纸质签到。现在创建会议、微信通知、可视化预约、二维码签到。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场景二：家长会组织。以前群发通知、无确认机制。现在按年级班级选择参会学生、家长端推送、扫码签到、纪要双端查看。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3个价值：精准、透明、数字。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德育校务模块PPT/images/bg-cover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会议管理模块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跨天分时段、可视化会议室、双端签到、状态自动流转、纪要管理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校务管理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会议管理的挑战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会议创建、会议室、签到、纪要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会议管理的挑战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传统会议管理的3个实际问题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会议通知靠群发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会议通知发微信群或口头告知，参会人不确定能不能来。会议时间地点变更要逐个通知，有人收不到更新，到场率低。参会确认靠手动统计回复，费时还容易遗漏。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会议室冲突频发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没有统一的会议室预约系统，多个部门同时预约同一个会议室。到了才发现冲突，临时找会议室或者改时间。会议室使用情况不透明，有的闲置有的抢不到。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签到和纪要靠纸质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会议签到靠纸质表格，代签漏签时有发生。签到数据无法实时统计，到场率不清楚。会议纪要靠人工记录整理，会后分发纸质文件，查阅不方便。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会议创建、会议室、签到、纪要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会议管理模块包含4个核心功能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会议创建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跨天分时段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多级参会人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附件管理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会议室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可视化预约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冲突校验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设备绑定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双端签到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二维码签到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门禁设备签到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早退管控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纪要管理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纪要CRUD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附件管理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双端查看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会议创建与通知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跨天分时段、多级参会人选择、微信双通道通知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跨天分时段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一个会议可含多个日期、每日多个不连续时段，灵活适配复合会议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多级参会人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按部门→教师、年级→班级→学生树形选择，千人级批量入库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微信双通道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教师端师易公众号+家长端家校缘公众号，异步推送通知和取消通知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参会确认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参会人小程序确认参会/不参会并填备注，实时统计到场率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通知精准化——跨天分时段+多级参会人+微信双通道，从群发通知到精准推送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会议室可视化预约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半小时网格时间轴、前后端双重冲突校验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可视化时间轴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半小时网格展示会议室占用情况，直观查看可用时段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冲突校验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前端+后端双重时间冲突校验，避免预约冲突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会议室管理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会议室增删改查，容量、状态、绑定门禁签到设备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可用会议室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创建会议时自动返回可用会议室，排除时段冲突的会议室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预约透明化——可视化时间轴+冲突校验，从冲突频发到精准预约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双端签到与状态流转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二维码+门禁设备双签到、状态自动流转、早退管控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双端二维码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同时生成师易教师端+家校缘家长端两个签到码，下载zip包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门禁设备签到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绑定门禁设备实现闸机签到，打通物理考勤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状态自动流转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筹备中→进行中→已结束，根据时间自动计算无需人工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早退管控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签退时间早于会议结束时间时强制填写早退备注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签到多元化——二维码+门禁设备双签到，状态自动流转，从纸质签到到系统签到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纪要管理与参会导出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纪要CRUD、附件管理、参会记录Excel导出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纪要管理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关联会议、纪要标题、内容、附件管理，管理端完整CRUD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双端查看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管理端可编辑，小程序端只读列表+详情，方便查阅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参会导出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导出Excel含会议信息+参会明细（确认/签到/备注）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提醒方式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不提醒/会前15分钟/会前1小时/会前一天，灵活配置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纪要数字化——纪要CRUD+附件+双端查看，从纸质纪要到数字管理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全校教职工大会组织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通知发微信群，参会不确定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会议室靠口头预约，经常冲突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签到靠纸质表格，代签漏签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纪要靠人工记录，会后纸质分发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创建会议，多级选择参会部门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微信双通道通知，参会人确认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可视化预约会议室，冲突自动校验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二维码签到+纪要双端查看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从群发通知到精准推送，会议室从冲突到可视化预约，签到从纸质到系统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家长会组织与签到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家长会通知发群，到场率不清楚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没有参会确认机制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签到靠纸质，无法实时统计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家长不知道会议纪要内容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创建家长会，按年级班级选择参会学生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家长端家校缘公众号推送通知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家长扫码签到，实时统计到场率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纪要双端查看，家长可查阅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从群发通知到双通道推送+参会确认+扫码签到+纪要查阅，全流程数字化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/>
        </p:nvGraphicFramePr>
        <p:xfrm>
          <a:off x="457200" y="1463040"/>
          <a:ext cx="8229600" cy="3200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环节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以前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现在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环节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以前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现在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会议通知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微信群发或口头告知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微信双通道推送（教师+家长）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会议室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口头预约，冲突频发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可视化时间轴+冲突校验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参会确认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手动统计回复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小程序确认参会/不参会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会议签到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纸质表格，代签漏签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二维码+门禁设备双签到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会议纪要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人工记录，纸质分发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纪要CRUD+附件+双端查看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精准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通知精准化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跨天分时段+多级参会人+微信双通道通知。从群发通知到精准推送，参会确认实时统计到场率。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透明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预约透明化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可视化时间轴+前后端双重冲突校验。从冲突频发到精准预约，会议室使用情况一目了然。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数字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签到纪要数字化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二维码+门禁设备双签到+状态自动流转+纪要双端查看。从纸质签到纪要到系统管理，数据可追溯。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会议创建解决「通知靠群发」——跨天分时段+多级参会人+微信双通道+参会确认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会议室预约解决「冲突频发」——可视化时间轴+前后端双重冲突校验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双端签到解决「纸质签到」——二维码+门禁设备+状态自动流转+早退管控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纪要管理解决「纸质纪要」——纪要CRUD+附件+双端查看+参会导出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德育校务模块PPT/images/bg-closing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400" b="1" kern="0" spc="50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会议管理模块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2557</Words>
  <Application>WPS 表格</Application>
  <PresentationFormat>On-screen Show (16:9)</PresentationFormat>
  <Paragraphs>448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PingFang SC</vt:lpstr>
      <vt:lpstr>PingFang SC</vt:lpstr>
      <vt:lpstr>Songti SC</vt:lpstr>
      <vt:lpstr>Songti SC</vt:lpstr>
      <vt:lpstr>Arial</vt:lpstr>
      <vt:lpstr>宋体</vt:lpstr>
      <vt:lpstr>汉仪书宋二KW</vt:lpstr>
      <vt:lpstr>Calibri</vt:lpstr>
      <vt:lpstr>Helvetica Neue</vt:lpstr>
      <vt:lpstr>微软雅黑</vt:lpstr>
      <vt:lpstr>汉仪旗黑</vt:lpstr>
      <vt:lpstr>宋体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会议管理模块功能介绍</dc:title>
  <dc:creator>师易智慧校园</dc:creator>
  <dc:subject>PptxGenJS Presentation</dc:subject>
  <cp:lastModifiedBy>xixue</cp:lastModifiedBy>
  <cp:revision>2</cp:revision>
  <dcterms:created xsi:type="dcterms:W3CDTF">2026-07-21T07:48:15Z</dcterms:created>
  <dcterms:modified xsi:type="dcterms:W3CDTF">2026-07-21T07:48:15Z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F9E5CD9914A0756A3F245F6A3D74279B_42</vt:lpwstr>
  </property>
  <property fmtid="{D5CDD505-2E9C-101B-9397-08002B2CF9AE}" pid="3" name="KSOProductBuildVer">
    <vt:lpwstr>2052-12.1.26016.26016</vt:lpwstr>
  </property>
</Properties>
</file>