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招生人数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rgbClr val="475569"/>
                    </a:solidFill>
                    <a:latin typeface="Arial" panose="020B0604020202090204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2023年</c:v>
                </c:pt>
                <c:pt idx="1">
                  <c:v>2024年</c:v>
                </c:pt>
                <c:pt idx="2">
                  <c:v>2025年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420</c:v>
                </c:pt>
                <c:pt idx="1">
                  <c:v>480</c:v>
                </c:pt>
                <c:pt idx="2">
                  <c:v>520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475569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000000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1a9e3f8c-b88c-4145-bf24-308a0905c0e3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各位领导好，今天介绍入学管理模块。这个模块解决的核心问题是：新生入学怎么报名、怎么审核、怎么分班、怎么管理档案。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三个问题：报名流程繁琐、材料审核效率低、分班靠人工操作。这些问题直接影响招生效率和家长满意度。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报名、审核、分班、通知、档案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五大功能模块覆盖入学管理全流程：报名、审核、分班、通知、档案。接下来逐个讲。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在线报名支持小程序提交。信息在线填写，材料拍照上传。家长可随时查看报名状态。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材料审核在线完成。状态实时跟踪。缺失材料自动提醒。审核记录全程留痕。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智能分班支持自定义规则。系统自动均衡分配。结果在线公示。支持手动微调后锁定。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录取通知自动生成电子版。家长在线确认。附带入学指引。通知送达率和确认率自动统计。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新生档案自动建立。报名信息自动归档。学籍号自动生成。支持档案转移。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招生数据统计：年招生500+人，3天完成在线报名审核，分班透明率100%。近三年招生趋势逐年增长。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入学流程：在线报名→材料审核→面谈评估→录取通知→分班入学。5个环节全部线上化，效率提升80%。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场景一：新生报名审核。以前现场排队+纸质审核+电话通知。现在小程序报名+在线审核+实时推送。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场景二：智能分班与录取通知。以前人工Excel+纸质张贴。现在系统自动分班+在线公示+电子通知书。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3个价值：线上化、透明化、自动化。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总结5点，每个功能对应解决一个具体问题。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教务管理模块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入学管理模块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在线报名、材料审核、智能分班、入学通知、新生档案管理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入学管理的挑战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报名、审核、分班、通知、档案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21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入学管理的挑战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 / 21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传统入学管理的3个实际问题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报名流程繁琐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家长要到学校现场领取报名表，手工填写纸质表格。报名信息录入靠人工逐条录入电脑，容易出错。报名高峰期排队等候时间长，家长体验差。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材料审核效率低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户籍证明、房产证明等材料纸质提交，人工审核费时费力。审核结果靠电话通知，经常联系不上家长。材料缺失补交流程复杂，来回跑多趟。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分班靠人工操作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新生分班靠教务处人工操作Excel，按成绩、性别、生源分配。分班规则不透明，家长有疑问无法解释。分班结果纸质打印张贴，通知慢且容易出错。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21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报名、审核、分班、通知、档案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21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入学管理模块包含5个核心功能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14300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43000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1234440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34440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在线报名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34440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小程序报名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信息在线填写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照片材料上传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3288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2624328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624328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材料审核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24328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在线审核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状态实时跟踪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缺失材料提醒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22776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922776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4014216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14216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智能分班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014216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规则配置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自动均衡分配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分班结果公示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31266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312664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5404104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5404104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录取通知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04104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电子通知书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在线确认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入学指引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0255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02552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7" name="Text 24"/>
          <p:cNvSpPr/>
          <p:nvPr/>
        </p:nvSpPr>
        <p:spPr>
          <a:xfrm>
            <a:off x="6793992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793992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新生档案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93992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电子档案建立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信息自动归档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学籍号生成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21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在线报名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小程序报名、信息在线填写、照片材料上传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小程序报名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家长通过微信小程序在线提交报名信息，无需到校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信息填写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学生基本信息、家庭信息、联系方式在线填写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材料上传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户口本、出生证明、照片等材料拍照上传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报名查询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家长可随时查看报名状态和审核进度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报名线上化——小程序在线报名，从现场排队到手机提交，家长零跑腿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21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材料审核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在线审核、状态实时跟踪、缺失材料提醒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在线审核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教务处在系统内审核材料，支持批量操作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状态跟踪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审核状态实时更新，家长小程序查看进度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缺失提醒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材料缺失自动提醒家长补充，无需电话通知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审核记录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全部审核操作留痕，可追溯审核人和时间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审核透明化——在线审核+实时跟踪+缺失提醒，从电话通知到系统自动提醒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21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智能分班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规则配置、自动均衡分配、分班结果公示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规则配置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按成绩均衡、性别比例、生源区域等自定义分班规则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自动分配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系统按规则自动分班，确保各班级成绩和人数均衡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结果公示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分班结果在线公示，家长小程序查看分班情况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调整锁定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支持手动微调，调整后锁定分班结果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分班智能化——规则配置+自动均衡+结果公示，从人工操作到系统分配，公平透明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21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录取通知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电子通知书、在线确认、入学指引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电子通知书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系统自动生成电子录取通知书，推送家长小程序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在线确认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家长在线确认入学意向，系统记录确认状态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入学指引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通知书附带入学指引：报到时间、所需材料、缴费说明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通知统计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通知送达率、确认率自动统计，未确认自动提醒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通知即时化——电子通知书+在线确认+入学指引，从纸质通知到秒级推送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21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新生档案管理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电子档案建立、信息自动归档、学籍号生成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档案建立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入学信息自动生成学生电子档案，无需重复录入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信息归档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报名材料、审核记录、分班信息自动归档到学生档案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学籍号生成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按规则自动生成学籍号，与教育部门学籍系统对接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档案转移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支持学生转学、升学时档案一键转移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档案电子化——自动建立+信息归档+学籍号生成，从纸质档案到电子档案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21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新生入学数据统计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招生与分班数据分析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500+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0571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年招生人数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136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35280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3天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30987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在线报名审核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06552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5696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11403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分班透明率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219456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近三年招生人数趋势</a:t>
            </a:r>
            <a:endParaRPr lang="en-US" sz="120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457200" y="2468880"/>
          <a:ext cx="3657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6" name="Text 12"/>
          <p:cNvSpPr/>
          <p:nvPr/>
        </p:nvSpPr>
        <p:spPr>
          <a:xfrm>
            <a:off x="4572000" y="2194560"/>
            <a:ext cx="41148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新生分班情况统计</a:t>
            </a:r>
            <a:endParaRPr lang="en-US" sz="12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4572000" y="2468880"/>
          <a:ext cx="3566160" cy="1975104"/>
        </p:xfrm>
        <a:graphic>
          <a:graphicData uri="http://schemas.openxmlformats.org/drawingml/2006/table">
            <a:tbl>
              <a:tblPr/>
              <a:tblGrid>
                <a:gridCol w="914400"/>
                <a:gridCol w="640080"/>
                <a:gridCol w="640080"/>
                <a:gridCol w="640080"/>
                <a:gridCol w="731520"/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班级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男生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女生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平均分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高一(1)班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26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24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82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高一(2)班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81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高一(3)班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24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26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83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高一(4)班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26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24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高一(5)班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82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8" name="Shape 1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21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新生入学报名流程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从报名到入学，全流程在线化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新生入学全流程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24128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30352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在线报名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352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家长小程序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提交报名信息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892808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12" name="Shape 9"/>
          <p:cNvSpPr/>
          <p:nvPr/>
        </p:nvSpPr>
        <p:spPr>
          <a:xfrm>
            <a:off x="2167128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734056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34056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240280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材料审核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40280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教务处审核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户籍/房产等材料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3602736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18" name="Shape 15"/>
          <p:cNvSpPr/>
          <p:nvPr/>
        </p:nvSpPr>
        <p:spPr>
          <a:xfrm>
            <a:off x="3877056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43984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443984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3950208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面谈评估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950208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预约面谈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学生基础评估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312664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24" name="Shape 21"/>
          <p:cNvSpPr/>
          <p:nvPr/>
        </p:nvSpPr>
        <p:spPr>
          <a:xfrm>
            <a:off x="5586984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153912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153912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660136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录取通知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0136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系统发送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录取通知书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7022592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30" name="Shape 27"/>
          <p:cNvSpPr/>
          <p:nvPr/>
        </p:nvSpPr>
        <p:spPr>
          <a:xfrm>
            <a:off x="7296912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863840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863840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370064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分班入学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370064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智能分班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完成入学手续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45720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150571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报名线上化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26136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35280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3天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430987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审核完成时间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606552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5696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5步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711403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全流程节点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457200" y="384048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40080" y="38862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从报名到入学5个环节全部线上化，家长不用跑学校，教务处不用翻纸档案，效率提升80%以上。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48" name="Text 4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21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21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新生在线报名与审核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家长到学校现场领表，手工填写报名信息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材料纸质提交，人工审核费时费力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审核结果靠电话通知，经常联系不上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材料缺失补交要来回跑多趟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家长小程序在线报名，信息一键填写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材料拍照上传，教务处在线审核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审核状态实时推送，家长随时查看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材料缺失自动提醒，线上补充即可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从现场排队到手机提交，从电话通知到系统提醒，家长零跑腿、审核效率提升80%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21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智能分班与录取通知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分班靠教务处人工操作Excel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分班规则不透明，家长有疑问无法解释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分班结果纸质打印张贴，通知慢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录取通知书纸质打印邮寄，成本高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系统按规则自动分班，成绩性别均衡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分班规则可配置，结果在线公示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分班结果推送家长小程序，即时查看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电子录取通知书自动生成，秒级推送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从人工操作到系统分配，从纸质张贴到在线公示，分班公平透明、通知秒级送达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21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21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/>
        </p:nvGraphicFramePr>
        <p:xfrm>
          <a:off x="457200" y="1463040"/>
          <a:ext cx="8229600" cy="3200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在线报名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现场领表手工填写，排队等候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小程序在线报名，信息一键填写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材料审核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纸质提交人工审核，电话通知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在线审核+实时跟踪+自动提醒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智能分班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人工操作Excel，规则不透明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规则配置+自动均衡+结果公示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录取通知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纸质打印邮寄，成本高速度慢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电子通知书+在线确认+入学指引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新生档案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纸质档案手工建立，重复录入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电子档案自动建立+信息归档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18 / 21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线上化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报名全流程线上化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从报名到分班到通知，全部线上完成。家长零跑腿，教务处零纸质。效率提升80%以上。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透明化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分班规则透明公平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分班规则可配置、过程可追溯、结果可公示。家长有疑问可查看，消除公平性疑虑。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自动化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档案学籍自动化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报名信息自动生成电子档案，学籍号自动生成。无需重复录入，与学籍系统对接。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19 / 21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3322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2476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325880" y="152476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3322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在线报名：小程序报名+材料上传，家长零跑腿，效率提升80%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128266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21970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325880" y="2219706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128266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材料审核：在线审核+实时跟踪+缺失提醒，从电话通知到系统自动提醒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2823210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2914650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325880" y="291465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2823210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智能分班：规则配置+自动均衡+结果公示，公平透明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3518154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360959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1325880" y="3609594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3518154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录取通知：电子通知书+在线确认+入学指引，从纸质到秒级推送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143000" y="4213098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325880" y="430453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1325880" y="430453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828800" y="4213098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新生档案：电子档案自动建立+信息归档+学籍号生成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 / 21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教务管理模块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入学管理模块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3075</Words>
  <Application>WPS 表格</Application>
  <PresentationFormat>On-screen Show (16:9)</PresentationFormat>
  <Paragraphs>631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等线</vt:lpstr>
      <vt:lpstr>汉仪中等线KW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入学管理模块功能介绍</dc:title>
  <dc:creator>师易智慧校园</dc:creator>
  <dc:subject>PptxGenJS Presentation</dc:subject>
  <cp:lastModifiedBy>xixue</cp:lastModifiedBy>
  <cp:revision>2</cp:revision>
  <dcterms:created xsi:type="dcterms:W3CDTF">2026-07-21T08:52:52Z</dcterms:created>
  <dcterms:modified xsi:type="dcterms:W3CDTF">2026-07-21T08:52:52Z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50BA81D172C7E25564335F6A2C439B31_42</vt:lpwstr>
  </property>
  <property fmtid="{D5CDD505-2E9C-101B-9397-08002B2CF9AE}" pid="3" name="KSOProductBuildVer">
    <vt:lpwstr>2052-12.1.26016.26016</vt:lpwstr>
  </property>
</Properties>
</file>