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各位领导好，今天介绍学生宿舍管理模块。这个模块解决的核心问题是：宿舍怎么管得清楚、归寝怎么自动统计、评比怎么有据可依。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三个问题：床位分配靠手工、归寝考勤靠人工、评比凭主观印象。直接影响宿舍管理效率和安全。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床位分配、自动考勤、可视化、评比、巡检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五个核心功能覆盖宿舍管理从分配到考勤到评比到巡检的全流程。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床位分配解决手工台账问题。配图建议：宿舍配置页面截图。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门禁自动考勤解决人工点名问题。配图建议：考勤规则配置页面截图。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可视化看板解决数据分散问题。配图建议：数据看板页面截图。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文明评比解决主观印象问题。配图建议：排行榜页面截图。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巡检留痕解决取证困难问题。配图建议：巡检记录页面截图。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归寝考勤是宿舍管理最核心的场景。配图建议：数据看板页面截图。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文明寝室评比场景展示管理规范性。配图建议：排行榜页面截图。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3个价值：效率、规范、透明。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总结5点，每个功能对应解决一个具体问题。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学生宿舍管理模块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床位系统化管理、门禁自动考勤、文明寝室评比、巡检图文留痕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宿舍管理的挑战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床位分配、自动考勤、可视化、评比、巡检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19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宿舍管理的挑战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19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传统学生宿舍管理的3个实际问题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床位分配靠手工台账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宿舍床位分配用Excel手工管理，改一个牵动全表。空床情况不透明，学生调宿舍要翻半天台账，效率低下。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归寝考勤靠人工点名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宿管每晚逐寝室点名，200间宿舍要1-2小时。晚归、未归发现滞后，出了安全问题追责困难。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评比凭主观印象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文明寝室评比靠印象打分，没有量化标准。评比结果有争议，缺数据支撑，巡检问题无留痕、难取证。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19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床位分配、自动考勤、可视化、评比、巡检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19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学生宿舍管理模块包含5个核心功能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14300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14300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23444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3444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床位分配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23444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楼栋管理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批量导入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一键释放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3288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3288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262432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62432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自动考勤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62432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门禁刷卡刷脸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规则引擎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异常自动标记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922776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922776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014216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014216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数据看板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014216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6大实时指标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宿舍详情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人工矫正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31266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531266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540410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540410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文明评比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40410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维度自定义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每日打分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周月学期排行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70255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70255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7" name="Text 24"/>
          <p:cNvSpPr/>
          <p:nvPr/>
        </p:nvSpPr>
        <p:spPr>
          <a:xfrm>
            <a:off x="679399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679399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巡检留痕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79399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图文视频记录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缺勤标注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可筛选导出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19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床位分配管理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功能一：系统化配置，批量导入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楼栋宿舍管理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楼栋基础信息维护，宿舍台账含名称、性别、入住人数、床位数、所属楼栋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Excel批量导入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支持宿舍添加和宿舍分配两种模板批量导入，200间宿舍几分钟搞定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床位分配可视化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点空床搜索学生入住，支持设为宿舍长、释放床位，一屏掌握入住情况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宿舍信息导出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支持导出宿舍分配明细，空床情况一目了然，管理透明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Excel手工台账改一个牵动全表，空床不透明。现在系统化配置+批量导入，实时显示入住/空床。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19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门禁自动考勤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功能二：刷脸刷卡，自动统计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门禁自动识别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学生在楼栋门禁刷卡/刷脸进出，系统自动记录，无需人工点名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规则引擎配置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按星期+时段+方向（进入/外出）配置考勤规则，自动判定晚归、未归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异常自动标记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未在规定时段归寝的学生自动标记异常，宿管第一时间发现处置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考勤统计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按宿舍汇总累计触犯次数和人数，可下钻查看详情，支持补卡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宿管逐寝室点名耗时1-2小时，晚归未归发现滞后。现在门禁自动考勤，看板秒级呈现未归名单。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19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数据可视化看板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功能三：实时指标，一屏掌握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6大实时指标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总床数、住宿学生数、空床率、今日已归寝、今日未归寝、今日请假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宿舍级详情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每间宿舍的床位数/入住/已归/未归/请假人数，支持全勤/缺勤筛选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在宿详情弹窗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已归（绿）/未归（红）/请假（橙）学生标签化展示，一目了然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人工矫正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支持更正在宿情况，补卡操作，考勤信息可导出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数据分散，靠层层上报。现在6大实时指标+宿舍详情，校领导一屏掌握全局。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文明寝室评比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功能四：量化评分，多周期排行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维度自定义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自定义表扬维度和批评维度（如内务整洁、违章电器），灵活适配学校标准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每日点评打分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宿管每日巡查按维度对宿舍点评打分，可附宿舍现场图片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上榜阈值配置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配置按天上榜分数和周/月/学期上榜次数门槛，系统自动判定上榜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多周期排行榜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按周/月/学期统计各宿舍累计上榜次数，卡片化展示，作为评比依据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评比凭印象打分，争议大、无留痕。现在维度自定义+图文点评+分数自动汇总，有据可查。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巡检与点评留痕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功能五：图文视频，责任到人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巡检图文留痕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巡检记录含宿舍、缺勤学生、巡检备注、巡检图片、巡检视频，多媒体留痕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宿舍点评管理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按宿舍维度点评，记录点评内容、总分、点评人、时间，支持查看宿舍图片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个人点评管理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按个人维度点评，表扬和批评维度独立配置，记录可追溯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筛选与导出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按楼栋/宿舍/巡检人/时间范围筛选，支持导出，责任到人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纸质巡检记录问题难取证、难追责。现在图文视频留痕，可筛选可导出，责任到人。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19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19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场景一：每晚归寝考勤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宿管逐寝室点名，200间宿舍要1-2小时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晚归、未归发现滞后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出了安全问题追责困难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考勤数据无法统计和分析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学生在楼栋门禁刷卡/刷脸进出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系统按规则自动统计已归/未归/请假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看板实时显示未归名单，宿管第一时间处置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必要时更正在宿情况或补卡，数据可导出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归寝考勤从1-2小时缩短到秒级呈现，晚归未归第一时间发现。安全管理从被动变主动。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19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9770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管理场景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场景二：文明寝室月度评比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评比凭主观印象，争议大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没有量化标准，评比结果说不清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巡检问题无留痕，难取证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评比数据无法沉淀和分析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宿管每日按自定义维度点评打分拍照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系统按上榜分数自动判定当日上榜寝室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月末按累计上榜次数生成排行榜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评比结果有据可查，作为班主任考核依据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评比从凭印象变成有数据支撑，评比结果争议减少，管理更规范。巡检图文留痕可追溯。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19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19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床位分配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Excel手工台账，改一个牵动全表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系统化配置+批量导入，实时显示入住/空床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归寝考勤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宿管逐寝室点名，耗时1-2小时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门禁刷卡刷脸自动识别，看板秒级呈现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评比依据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凭印象打分，争议大、无留痕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维度自定义+图文点评+分数自动汇总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巡检留痕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纸质记录，问题难取证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图文视频留痕，可筛选可导出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管理决策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数据分散，靠层层上报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6大实时指标+排行榜，一屏掌握全局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19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效率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考勤自动化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门禁刷卡刷脸自动考勤，看板秒级呈现。归寝考勤从1-2小时缩短到秒级，宿管不用再逐寝室点名。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规范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评比有据可依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维度自定义+每日打分+多周期排行榜。评比从凭印象变成有数据支撑，结果争议少、可追溯。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透明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管理一屏掌握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6大实时指标+宿舍级详情+巡检留痕。校领导不用层层上报，一屏掌握全校宿舍运行状况。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19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3322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2476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2476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3322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床位分配解决「手工台账效率低」——系统化配置+批量导入，实时显示入住/空床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128266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21970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21970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128266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自动考勤解决「人工点名耗时」——门禁刷卡刷脸，规则引擎自动判定晚归未归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2823210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2914650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291465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2823210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数据看板解决「数据分散」——6大实时指标+宿舍详情，一屏掌握全局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3518154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360959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360959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3518154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文明评比解决「评比凭印象」——维度自定义+图文点评+多周期排行榜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143000" y="4213098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1325880" y="430453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1325880" y="430453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五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828800" y="4213098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巡检留痕解决「问题难取证」——图文视频留痕，可筛选可导出，责任到人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18 / 19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学生宿舍管理模块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学生宿舍管理模块功能介绍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