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各位领导好，今天介绍师易智慧校园总务管理下的家校沟通模块。这个模块包含通知公告、报名接龙、资料采集三个功能，解决的核心问题是：学校怎么通知到位、怎么高效收集信息。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分四个部分：先说问题，再讲三个功能模块，然后走三个典型场景，最后说价值。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先看问题。家校沟通看起来简单，实际上每个学校都头疼。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三个问题都是班主任每天遇到的：通知不知道谁看了、活动报名靠手工统计、信息收集靠纸质。这些直接影响教学效率和家校配合度。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接下来逐一介绍三个功能模块。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三个功能模块覆盖了家校沟通的核心场景：发通知、收报名、采信息。接下来逐个讲。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通知公告是使用频率最高的功能。核心价值是回执确认——老师发了通知，谁看了谁没看一目了然，不用再挨个打电话。配图建议：通知列表页面截图 + 回执统计页面截图。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报名接龙适合家长会、秋游、课后服务选课等场景。配图建议：报名创建页面 + 报名统计页面截图。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资料采集解决的是纸质表格收集难、统计费时的问题。配图建议：表单配置页面 + 数据汇总页面截图。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用三个真实场景把功能串起来，让大家看到实际怎么用。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这是最典型的紧急场景。以前发通知靠微信群+打电话，现在靠系统回执统计，效率提升一个数量级。配图建议：通知发送页面 + 回执统计页面截图。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家长会报名是每学期都要做的事。以前靠纸质，现在线上搞。配图建议：报名接龙创建页面 + 统计页面截图。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学籍信息采集是开学季最繁重的工作之一。以前靠纸质表+手工录入，现在线上填写+自动汇总。配图建议：表单配置页面 + 数据汇总导出页面截图。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最后说价值，用Before/After对比展示效果。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三个价值：效率、准确、体验。效率是班主任省时间，准确是数据不出错，体验是家长方便学校规范。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总结三点，每个功能对应解决一个具体问题。通知公告管通知到位，报名接龙管活动报名，资料采集管信息收集。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家校沟通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家校沟通模块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让通知到位、报名省心、信息采集自动化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家校沟通的挑战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三大功能模块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通知公告、报名接龙、资料采集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家校沟通的挑战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通知发出去不知道谁看了，收集信息靠纸质，活动报名靠手工统计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传统家校沟通的三个实际问题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30175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通知发出去不知道谁看了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737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老师在微信群发通知，家长看没看不知道。重要通知要一个个打电话确认，开学季、期末尤甚，班主任每天花大量时间跟进回执。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30175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活动报名靠手工统计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737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家长会、秋游、课后服务选课，发纸质通知单让学生带回家。家长填回执交上来，有人忘交。班主任手动统计参加人数，费时还容易出错。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30175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信息收集靠纸质表格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737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学籍信息、健康台账、疫苗接种登记，发纸质表下去收不上来。统计靠人工数、手动录入电脑，容易出错，还经常有家长漏填漏交。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三大功能模块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通知公告、报名接龙、资料采集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家校沟通包含三个功能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256032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417320"/>
            <a:ext cx="256032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548640" y="16916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548640" y="22402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通知公告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48640" y="2743200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一键发送通知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回执已读统计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支持附件导出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291840" y="1417320"/>
            <a:ext cx="256032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91840" y="1417320"/>
            <a:ext cx="256032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3383280" y="16916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3383280" y="22402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报名接龙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383280" y="2743200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线上报名活动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实时人数统计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明细一键导出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126480" y="1417320"/>
            <a:ext cx="256032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417320"/>
            <a:ext cx="256032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6217920" y="16916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217920" y="22402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资料采集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6217920" y="2743200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自定义表单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按班级定向下发</a:t>
            </a:r>
            <a:endParaRPr lang="en-US" sz="14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自动汇总数据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通知公告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功能一：学校发通知，家长看没看一目了然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定向发送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按班级、年级、全校指定范围发送通知，不用群发所有人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回执确认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家长收到通知后点击确认，已读/未读实时统计，班主任不用挨个打电话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富文本+附件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支持图文混排，可附图片、文档，比微信群发更规范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读取明细导出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谁看了、谁没看，一键导出Excel，重要通知有据可查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解决的问题：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微信群发通知看不到回执，重要通知靠打电话确认。现在一键发送、回执自动统计，班主任省心、学校放心。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报名接龙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功能二：线上报名，实时统计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创建报名活动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班主任或管理员创建报名，设置标题、说明、截止时间、人数上限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家长线上接龙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家长在小程序上填写报名信息并提交，不用到校、不用打电话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实时人数统计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报名人数、已报/剩余名额实时更新，组织者随时查看进度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明细一键导出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报名名单支持导出Excel，包括姓名、班级、报名时间、自定义字段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解决的问题：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以前活动报名靠纸质登记本或微信群接龙，统计费时、容易漏报。现在线上提交、自动汇总，班主任省去大量统计工作。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资料采集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功能三：自定义表单，信息收集自动化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自定义采集表单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按需配置字段：文本、日期、单选、多选、图片上传，适配各种采集场景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按班级定向下发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选择目标班级或年级，只有相关家长收到采集通知，不打扰其他人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实时提交进度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已提交/未提交人数实时显示，班主任可催促未提交的家长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数据自动汇总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所有提交数据自动汇总为表格，支持导出Excel，不用人工录入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应用场景：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学籍信息采集、健康台账、疫苗接种登记、校服尺码统计、紧急联系人更新——凡是需要家长填表的场景都能用。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三个真实场景，看家校沟通模块怎么用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紧急场景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场景一：台风停课紧急通知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班主任在微信群发停课通知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不知道哪些家长看到了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挨个打电话确认，200人要打2小时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还是有家长没收到，第二天送孩子来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管理员在系统发紧急通知，选定全校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家长小程序收到推送，点击确认回执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后台实时显示已读/未读名单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班主任只催未读的几个人，10分钟搞定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通知到位时间从2小时缩短到10分钟，确认率从约70%提升到接近100%。台风天没有家长白跑一趟。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日常场景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场景二：家长会报名与签到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发纸质通知单让学生带回家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家长填回执交上来，有人忘交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班主任手动统计参加人数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开会当天签到又发纸质表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班主任创建报名接龙，设定截止时间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家长小程序收到通知，线上报名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系统实时统计参加/不参加人数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名单一键导出，开会当天核对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报名统计从手工数半天变成系统自动汇总，家长参会率提升（通知到位率提高），班主任不用再追着收回执。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场景三：学籍信息采集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开学发纸质学籍表让学生带回家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家长填完交上来，有人忘交、有人填错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班主任手动录入电脑，200人要录2天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录完发现信息有误，又要重新核对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管理员创建采集表单，配置所需字段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按班级定向下发，家长小程序填写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已提交/未提交实时显示，催一下就行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数据自动汇总，一键导出Excel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信息采集从发纸表+手工录入（2天）变成线上填写+自动汇总（2小时），数据准确率从约85%提升到接近100%，班主任不用再加班录数据。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对比，看具体改善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/>
        </p:nvGraphicFramePr>
        <p:xfrm>
          <a:off x="457200" y="1463040"/>
          <a:ext cx="8229600" cy="237744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发通知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微信群发，不知道谁看了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系统发送，回执统计已读未读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活动报名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纸质通知单，手动统计人数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线上报名接龙，实时统计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信息采集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发纸质表，手动录入电脑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线上表单采集，自动汇总导出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效率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班主任省出大量时间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通知回执自动统计、报名人数实时更新、信息采集自动汇总——以前靠手工做的事，现在系统自动完成。班主任从重复劳动中解放出来，把时间花在教学上。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准确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数据不出错，统计不遗漏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回执谁看了谁没看一目了然、报名名单自动生成不漏人、采集数据直接导出不用手敲。纸质时代容易出错的事，系统帮你把好关。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体验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家长方便，学校规范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家长在小程序上收到通知、报名、填表，不用到校、不用打电话。学校发通知有回执、收信息有记录，家校配合更顺畅。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6304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600200"/>
            <a:ext cx="384048" cy="384048"/>
          </a:xfrm>
          <a:prstGeom prst="roundRect">
            <a:avLst>
              <a:gd name="adj" fmla="val 119048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325880" y="160020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874520" y="1463040"/>
            <a:ext cx="594360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通知公告解决「发出去不知道谁看了」——回执统计，已读未读一目了然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143000" y="235000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87168"/>
            <a:ext cx="384048" cy="384048"/>
          </a:xfrm>
          <a:prstGeom prst="roundRect">
            <a:avLst>
              <a:gd name="adj" fmla="val 119048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325880" y="248716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二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874520" y="2350008"/>
            <a:ext cx="594360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报名接龙解决「活动报名靠手工统计」——线上提交，人数实时汇总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143000" y="3236976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74136"/>
            <a:ext cx="384048" cy="384048"/>
          </a:xfrm>
          <a:prstGeom prst="roundRect">
            <a:avLst>
              <a:gd name="adj" fmla="val 119048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325880" y="337413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874520" y="3236976"/>
            <a:ext cx="594360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资料采集解决「信息收集靠纸质表格」——自定义表单，数据自动导出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484174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家校沟通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家校沟通模块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2587</Words>
  <Application>WPS 表格</Application>
  <PresentationFormat>On-screen Show (16:9)</PresentationFormat>
  <Paragraphs>398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家校沟通模块功能介绍</dc:title>
  <dc:creator>师易智慧校园</dc:creator>
  <dc:subject>PptxGenJS Presentation</dc:subject>
  <cp:lastModifiedBy>xixue</cp:lastModifiedBy>
  <cp:revision>2</cp:revision>
  <dcterms:created xsi:type="dcterms:W3CDTF">2026-07-21T07:46:44Z</dcterms:created>
  <dcterms:modified xsi:type="dcterms:W3CDTF">2026-07-21T07:46:44Z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5E2C5B5D9EFC4367E4235F6AA7D6CD1C_42</vt:lpwstr>
  </property>
  <property fmtid="{D5CDD505-2E9C-101B-9397-08002B2CF9AE}" pid="3" name="KSOProductBuildVer">
    <vt:lpwstr>2052-12.1.26016.26016</vt:lpwstr>
  </property>
</Properties>
</file>