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各位领导好，今天介绍家长接送模块。这个模块解决的核心问题是：家长接送怎么管签到、怎么确认接送人身份、怎么管接送时段。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三个问题：纸质签到混乱、接送人身份难确认、接送时段无序。这些问题直接影响校园安全和放学秩序。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接送记录、留言管理、设备管理、时间配置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四大功能模块覆盖家长接送全流程：记录、留言、设备、时间。接下来逐个讲。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接送记录是核心功能。完整记录签到签离信息，刷脸自动抓拍通行照片。打卡记录关联完整动线。多维筛选支持导出。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支持三种签到方式：刷脸、刷卡、小程序。设备用途分离签到和签离，实现进出分流。支持英泽多门控制板，每个门独立配置。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时间配置解决放学秩序问题。按星期配置，每条规则最多8个时段。冲突校验防止重复。不配置默认全时段有效。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设备管理支持关联/编辑/移除。英泽多门设备每门独立配置。家长接送留言关联记录，管理员后台统一管理。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场景一：日常放学接送。以前门卫手工登记，现在刷脸/刷卡自动签到，通行照片留痕，记录实时生成。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场景二：错峰放学管理。以前家长随时到校，现在按星期配置接送时段，不同年级错峰放学，校门口不再拥堵。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3个价值：安全、秩序、灵活。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家长接送模块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多方式签到、通行照片留痕、时间段精细管理、接送留言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家长接送的挑战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接送记录、留言管理、设备管理、时间配置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家长接送的挑战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传统家长接送的3个实际问题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纸质签到混乱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家长到校接送，门卫手工登记或凭记忆认人。放学高峰期排队拥堵，登记信息字迹潦草难辨认，出了问题查不到记录。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接送人身份难确认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爷爷奶奶来接、亲戚临时代接，门卫不认识不敢放行。打电话向班主任确认，班主任也不确定，放学时门口纠纷频发。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接送时段管理无序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没有明确接送时间段，家长随时到校。上课时间有人来接影响教学，放学高峰没有分流，校门口拥堵严重。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接送记录、留言管理、设备管理、时间配置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家长接送模块包含4个核心功能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接送记录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签到签离记录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通行照片留痕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多维筛选导出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留言管理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家长接送留言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查看删除导出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关联接送记录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设备管理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签到签离设备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多门控制板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设备用途分离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时间配置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按星期配置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多时段规则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冲突校验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接送记录管理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签到签离全记录，通行照片可视化确认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完整记录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学生、班级、家长、关系、设备、地点、签到方式与时间、离校时间全记录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通行照片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刷脸通行时自动抓拍照片，记录详情页展示多张通行照片，直观确认接送人身份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打卡记录关联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一次接送关联所有打卡记录（设备、地点、方向、时间），完整还原接送动线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按姓名、班级、时间范围、地点筛选，支持选中导出和批量条件导出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接送留痕——从纸质登记到电子记录+通行照片，出了问题可追溯、可查证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多种签到方式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刷脸、刷卡、小程序三种签到方式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刷脸签到(F)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家长通过人脸识别门禁设备签到，自动抓拍通行照片，无感通行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刷卡签到(C)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家长刷校园卡/接送卡通过门禁，快捷高效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小程序签到(M)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家长通过微信小程序主动签到，适用于无门禁设备的场景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设备用途分离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设备分为签到(SI)和签离(SO)两种用途，可分别配置在不同设备上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多方式适配——刷脸/刷卡/小程序三种签到方式，适配不同学校硬件条件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接送时间配置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按星期配置接送时段，精细化管理放学秩序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按星期配置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规则按周一至周日多选，适配不同年级错峰放学需求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多时段规则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每条规则可配置最多8个时段，每个时段含名称+起止时间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冲突校验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同一星期只能被一个启用规则使用，防止规则冲突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默认全时段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不配置规则时默认全时段有效，家长打卡都记录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时段管控——从随时到校到分时段分流，放学高峰错峰管理，校门口不再拥堵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设备与留言管理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接送设备关联配置，家长留言统一管理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设备关联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从系统设备库选择未关联设备，配置签到/签离用途，支持英泽多门控制板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多门控制板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英泽单门/双门/四门设备，每个门独立配置用途，适应多通道接送场景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家长留言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家长接送时可留言，留言关联接送记录，管理员后台统一查看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留言管理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按学生/班级/时间/关键词筛选留言，支持查看详情、批量删除、导出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设备+留言一体化——设备配置灵活适配硬件条件，留言管理让家校沟通更便捷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日常放学接送签到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门卫手工登记或凭记忆认人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放学高峰排队拥堵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爷爷奶奶来接，门卫不认识不敢放行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出了问题查不到签到记录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家长刷脸/刷卡通过门禁签到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自动抓拍通行照片留痕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接送记录实时生成，含家属关系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多维筛选导出，追溯有据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从纸质登记到刷脸通行，签到效率提升，身份确认有据可查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错峰放学时段管理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没有明确接送时间段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家长随时到校，上课时间有人来接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放学高峰没有分流，校门口拥堵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不同年级混在一起，管理混乱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按星期配置接送时段规则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不同年级错峰放学，分时段分流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时段外打卡不记录（可配置）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放学秩序井然，校门口不再拥堵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从随时到校到分时段分流，放学高峰错峰管理，校门口秩序井然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签到方式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纸质登记或凭记忆认人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刷脸/刷卡/小程序三种方式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身份确认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打电话向班主任确认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通行照片+家属关系自动记录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时段管理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无明确时段，随时到校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按星期配置接送时段，错峰分流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记录追溯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纸质登记本，字迹潦草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电子记录+通行照片，多维导出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多通道管理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不区分签到口签离口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设备用途分离，进出分流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身份可确认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通行照片自动抓拍，家属关系记录，接送人身份直观确认。从凭记忆认人到照片留痕可查证。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秩序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时段可管控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按星期配置接送时段，错峰放学分流。从随时到校到分时段管理，校门口不再拥堵。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灵活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硬件可适配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刷脸/刷卡/小程序三种签到方式，支持英泽多门控制板。适配不同学校硬件条件。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接送记录解决「签到混乱」——三种签到方式+通行照片留痕+多维导出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时间配置解决「时段无序」——按星期配置接送时段，错峰分流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设备管理解决「多通道难管」——设备用途分离+英泽多门独立配置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留言管理解决「沟通不便」——家长接送留言关联记录，统一管理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家长接送模块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家长接送模块功能介绍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