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各位领导好，今天介绍报修管理模块。这个模块解决的核心问题是：校园设施坏了怎么报修规范、怎么派单到人、怎么跟踪进度。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三个问题：信息易丢失、派单责任不清、进度不透明。直接影响维修效率和服务体验。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报修记录、故障类型、模板配置、流程配置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四个核心功能覆盖了报修从提交到派单到处理到统计的全流程。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报修记录是核心功能。配图建议：报修记录列表 + 详情时间线页面截图。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故障类型配置解决分类管理问题。配图建议：类型配置页面截图。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模板配置解决表单僵化问题。配图建议：模板配置页面截图。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流程配置解决派单责任不清问题。配图建议：流程配置页面截图。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多媒体报修是高频场景。配图建议：报修提交 + 时间线页面截图。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数据统计场景展示管理价值。配图建议：统计看板页面截图。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3个价值：规范、透明、数据。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在线报修、自动派单、进度可视、数据统计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报修记录、故障类型、模板配置、流程配置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传统报修管理的3个实际问题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报修信息易丢失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纸质报修单或电话口头报修，信息不完整、易丢失。缺图片、缺地点，维修人员到现场才发现描述不清，白跑一趟。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派单责任不清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靠人工通知转达，责任人容易遗漏。谁接的单、什么时候处理的，说不清楚。出了问题互相推诿。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进度不透明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报修人不知道处理到哪一步了，反复打电话询问。维修人员也烦，双方都不方便。超时未处理没人催办。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报修记录、故障类型、模板配置、流程配置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报修管理模块包含4个核心功能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报修记录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全生命周期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图片附件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进度时间线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故障类型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自定义类型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排序显隐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批量管理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模板配置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10个字段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必填选填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流程配置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自动派单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负责人回填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抄送人设置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报修记录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功能一：全生命周期管理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在线报修提交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填写故障物品类型、名称、地点、描述，可附最多9张图片，信息完整准确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状态流转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待处理→处理中→已处理→已完成，四状态清晰流转，每次变更记录在时间线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进度时间线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报修流程时间线记录每次状态变更、备注、操作人、时间，全程可追溯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催办与撤销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报修人可催办（待处理状态）和撤销工单，超时未处理主动提醒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纸质报修单信息不完整、易丢失。现在在线表单+最多9张图片+进度时间线，信息完整可追溯。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故障类型配置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功能二：自定义分类，灵活管理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类型自定义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学校自定义故障物品类型（水电、家具、网络、设备、多媒体等），适配实际需求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排序与显隐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支持排序、启用/禁用控制，常用类型排前面，不常用的可隐藏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支持批量启用/禁用、批量删除，管理效率高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类型保护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系统默认类型受保护，不可删除，保证基础功能完整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故障类型固定不变，无法按学校需求调整。现在自定义类型、排序、显隐，灵活适配。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报修单模板配置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功能三：字段可配，按需调整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10个可配置字段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故障类型、物品名称、规格型号、物品编号、使用部门、故障日期、地点、描述、图片、紧急程度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字段顺序可拖拽调整，常用字段排前面，表单布局灵活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必填选填切换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每个字段可单独设置必填或选填，按学校管理需求定制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启用禁用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不需要的字段可禁用，表单精简，提交更便捷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报修表单僵化，不同学校需求不同。现在10个字段可配置显隐/必填/排序，灵活适配。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报修流程配置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功能四：自动派单，责任到人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按类型自动派单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按故障物品类型配置默认负责人和抄送人，选择类型后自动回填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人员灵活选择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支持部门教师、班主任、年级组长、学科教师、后勤人员五类来源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可修改开关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负责人和抄送人可配置是否允许报修时修改，平衡自动与灵活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抄送人机制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配置抄送人，报修提交后自动通知，相关人员及时知晓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人工通知转达易遗漏，责任不清。现在按类型自动派单负责人+抄送人，权责明确。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日常场景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场景一：教室多媒体设备故障报修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教师上课时发现投影仪故障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打电话报修，描述不清白跑一趟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不知道派给谁，互相推诿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反复打电话问进度，双方都烦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教师手机端报修，选多媒体设备类型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上传故障照片（最多9张），填写描述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系统自动派单给信息技术组负责人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处理老师接单维修，时间线实时更新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报修从电话口头变成在线表单+图片，派单自动到人，进度时间线可视。维修效率显著提升。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场景二：后勤维修数据统计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月末统计维修数据靠人工翻本子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无法分析高频故障设备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维修人员工作量无法量化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设备故障规律靠经验判断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30天四状态统计看板实时展示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按类型/状态/时间段多维筛选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一键批量导出维修记录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高频故障设备一目了然，辅助决策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维修数据从无统计到看板实时展示，高频故障设备一目了然。后勤管理从靠经验变成靠数据。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报修方式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纸质单据/电话口头，信息易遗漏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在线表单+最多9张图片，信息完整可追溯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派单机制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人工通知转达，责任人易遗漏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按故障类型自动派单负责人+抄送人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进度跟踪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反复电话询问，双方都烦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时间线实时可视+一键催办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数据留存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纸质单据难归档，查询困难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电子化记录+按条件批量导出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统计分析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无数据支撑，故障规律靠经验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30天四状态统计看板+多维筛选分析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规范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流程标准化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在线报修+自动派单+进度时间线。每一步留痕，谁接的单、什么时候处理的查得到，责任到人。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透明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进度可视可控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报修流程时间线实时更新，报修人随时查看进度。超时可催办，不用反复打电话询问。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统计有支撑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30天四状态统计看板+多维度筛选导出。高频故障设备一目了然，后勤管理从靠经验变成靠数据。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报修记录解决「信息易丢失」——在线表单+最多9张图片+进度时间线，全生命周期管理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故障类型配置解决「分类固定不变」——自定义类型、排序、显隐，灵活适配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模板配置解决「表单僵化」——10个字段可配置显隐/必填/排序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流程配置解决「派单责任不清」——按类型自动派单负责人+抄送人，权责明确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报修管理模块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报修管理模块功能介绍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