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各位领导好，今天介绍校园活动预约模块。这个模块解决的核心问题是：校园陪餐、家长会、开放日等限额活动怎么管报名、怎么管核销、怎么统计数据。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分四个部分：先说问题，再讲功能模块，然后走场景，最后说价值。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传统模式有哪些问题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三个问题：报名混乱、核销靠人工、重复报名难管控。这些问题直接影响活动公平性和管理效率。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活动管理、名额监控、核销、统计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四大功能模块覆盖活动预约全流程：活动管理、名额监控、核销、统计。接下来逐个讲。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活动管理是核心。5步向导分步引导。模板系统加速配置。支持6种活动类型和4种周期类型。状态机管理活动生命周期。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名额管理是特色。Redis原子扣减防超卖。年级配额精细化。冷却期机制防止重复报名。跨活动冷却关联历史活动。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核销管理支持人脸和扫码两种方式。人脸核销通过门禁自动完成。抢名额后自动下发人脸到设备。核销时间窗口灵活配置。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统计分析含实时看板和多维图表。评价管理支持自定义维度、图片、标签、管理员回复。名额自动回收定时任务无需人工。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两个真实场景走一遍流程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场景一：校园陪餐限额报名。以前手动统计，现在5步创建活动，家长H5抢名额，Redis防超卖，冷却期保障公平，刷脸核销。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场景二：家长会名额管理。以前纸质签到，现在创建活动配置名额，家长抢名额，实时看板查看，核销后触发评价闭环。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Before/After 对比与核心价值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3个价值：公平、自动、数据。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总结4点，每个功能对应解决一个具体问题。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over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校园活动预约模块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限额报名、抢名额防超卖、人脸核销、多维统计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总务管理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活动预约的挑战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活动管理、名额监控、核销、统计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 / 18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活动预约的挑战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 / 18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传统校园活动预约的3个实际问题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限额活动报名混乱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校园陪餐、家长会等限额活动，发通知让家长报名，靠手动统计人数。名额满了还有人报名，超额了不知道。先到先得没有公平机制，家长投诉多。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核销签到靠人工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活动当天谁来谁没来，靠门口签到或老师点名。代签、漏签时有发生，核销数据无法实时统计，活动效果评估缺乏数据支撑。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重复报名难管控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校园陪餐名额有限，同一家长多次报名占用名额。没有冷却期机制，热门活动总被同一批人抢到，其他家长没有机会，公平性难以保障。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 / 18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核心功能模块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活动管理、名额监控、核销、统计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 / 18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校园活动预约模块包含4个核心功能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837944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837944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1929384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929384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活动管理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929384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5步向导创建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模板系统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状态机管理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27832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27832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3319272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319272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名额监控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319272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实时看板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年级维度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手动生成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617720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617720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4709160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709160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核销管理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709160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人脸核销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扫码核销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时间窗口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007608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007608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6099048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6099048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统计分析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099048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多维图表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趋势分析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评价管理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 / 18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活动管理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5步向导式创建，模板系统加速配置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5步向导表单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基本信息→名额配置→规则配置→通行核销→评价配置，分步引导降低复杂度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活动模板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3个内置模板+自定义模板，支持全部学校/本校/仅自己三种共享范围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多种活动类型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校园陪餐、家长会、运动会、开放日、自定义，适配不同场景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状态机管理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草稿→发布→暂停→结束，状态流转规范化，仅草稿可编辑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配置标准化——5步向导+模板系统，活动创建从手工通知到向导式配置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 / 18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名额管理与抢名额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Redis原子扣减防超卖，冷却期管控公平性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Redis防超卖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高并发抢名额场景下Redis原子扣减，保证名额不超发，异常自动回补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年级配额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按年级/班级配置配额，选年级自动全选班级，配额合计自动计算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冷却期机制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按家长/学生维度配置冷却期，防止同一人频繁报名占用名额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跨活动冷却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关联同类型历史活动，防止家长跨活动重复报名，保障公平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抢名额公平化——Redis防超卖+冷却期+跨活动冷却，从手动统计到系统抢名额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 / 18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核销管理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人脸核销+扫码核销双通道，通行权限自动下发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人脸核销(自动)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家长通过门禁刷脸，系统自动核销，无需人工干预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扫码核销(手动)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管理员PC端扫短核销码（格式如1-023），快速核销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通行权限下发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抢名额成功后自动将家长人脸下发到门禁设备，进设备控制时段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核销时间窗口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配置允许提前/延后核销的时间，灵活适配活动实际时长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核销自动化——人脸核销无需人工，通行权限自动下发，从门口签到到刷脸核销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9 / 18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统计分析与评价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多维图表实时看板，评价闭环管理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实时看板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总名额、已抢、已核销、核销率、剩余、已取消，概览卡片实时展示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多维图表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名额状态饼图、核销方式占比、近7日趋势、年级/时段统计柱状图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评价管理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自定义评价维度+图片上传+预置标签，管理员可回复和打标签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名额自动回收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超时未核销名额定时自动回收，按配置动作处理（重新开放/顺延/放弃）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数据驱动运营——实时看板+多维图表+评价闭环，活动效果评估有据可依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10 / 18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11 / 18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场景一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校园陪餐限额报名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发通知让家长报名，手动统计人数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名额满了还有人报名，超额不知道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同一家长多次报名占用名额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活动当天靠门口签到，代签漏签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5步向导创建陪餐活动，按年级配额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家长H5抢名额，Redis防超卖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冷却期+跨活动冷却防止重复报名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刷脸自动核销，通行权限自动下发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从手动统计到系统抢名额，防超卖+冷却期保障公平，刷脸核销无需人工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12 / 18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场景二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家长会名额管理与统计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家长会发通知，不知道谁来谁不来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签到靠纸质，核销数据无法实时统计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活动效果评估缺乏数据支撑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家长反馈靠口头，没有系统化管理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创建一次性活动，配置名额和时间段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家长抢名额后自动收到核销码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实时看板查看报名和核销情况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核销后触发评价，多维统计+图表分析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从纸质签到到系统核销+评价闭环，活动管理数据化、可视化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13 / 18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14 / 18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活动创建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发通知+手动统计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5步向导+模板系统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名额管理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手动统计，超额不知道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Redis防超卖+年级配额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公平管控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无冷却期，重复报名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冷却期+跨活动冷却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核销签到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纸质签到，代签漏签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人脸核销+扫码核销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数据统计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人工翻记录统计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实时看板+多维图表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15 / 18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3个核心价值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公平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名额管控公平化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Redis防超卖保证名额不超发，冷却期+跨活动冷却防止重复报名。从先到先得到规则化抢名额。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自动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核销通行自动化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人脸核销通过门禁自动完成，通行权限抢名额后自动下发。从门口签到刷脸无感核销。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活动评估数据化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实时看板+多维图表+评价闭环，名额自动回收。从人工统计到数据驱动运营。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16 / 18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37894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58419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6" name="Text 3"/>
          <p:cNvSpPr/>
          <p:nvPr/>
        </p:nvSpPr>
        <p:spPr>
          <a:xfrm>
            <a:off x="1325880" y="158419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一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28800" y="1437894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5步向导解决「活动创建复杂」——分步引导+模板系统+多种活动类型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143000" y="2324862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471166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0" name="Text 7"/>
          <p:cNvSpPr/>
          <p:nvPr/>
        </p:nvSpPr>
        <p:spPr>
          <a:xfrm>
            <a:off x="1325880" y="247116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二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2324862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Redis防超卖解决「名额管理混乱」——原子扣减+年级配额+冷却期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143000" y="3211830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3358134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1325880" y="335813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三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28800" y="3211830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人脸核销解决「签到靠人工」——自动核销+通行权限自动下发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143000" y="4098798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325880" y="4245102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8" name="Text 15"/>
          <p:cNvSpPr/>
          <p:nvPr/>
        </p:nvSpPr>
        <p:spPr>
          <a:xfrm>
            <a:off x="1325880" y="424510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四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828800" y="4098798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实时看板解决「统计缺数据」——多维图表+评价闭环+自动回收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17 / 18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losing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400" b="1" spc="50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校园活动预约模块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校园活动预约模块功能介绍</dc:title>
  <dc:subject>PptxGenJS Presentation</dc:subject>
  <dc:creator>师易智慧校园</dc:creator>
  <cp:lastModifiedBy>师易智慧校园</cp:lastModifiedBy>
  <cp:revision>1</cp:revision>
  <dcterms:created xsi:type="dcterms:W3CDTF">2026-07-21T07:03:59Z</dcterms:created>
  <dcterms:modified xsi:type="dcterms:W3CDTF">2026-07-21T07:03:59Z</dcterms:modified>
</cp:coreProperties>
</file>