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各位领导好，今天介绍校园门禁模块。这个模块解决的核心问题是：校园进出怎么管得安全、异常怎么实时发现、请假怎么自动放行。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分四个部分：先说问题，再讲功能模块，然后走场景，最后说价值。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传统模式有哪些问题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三个问题：人工核对效率低、异常发现滞后、应急响应慢。直接影响校园安全和应急能力。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通行记录、智能告警、实时监控、设备管理、请假联动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五个核心功能覆盖门禁从通行到告警到监控到设备到联动的全流程。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通行记录是基础功能。配图建议：通行记录列表页面截图。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智能告警解决异常发现滞后问题。配图建议：告警中心页面截图。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实时监控解决全局可视问题。配图建议：实时监控大屏截图。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设备管理解决多设备统管问题。配图建议：设备管理页面截图。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请假联动和应急封控是安全核心。配图建议：请假规则配置页面截图。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两个真实场景走一遍流程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请假联动是门禁最核心的安全场景。配图建议：请假规则配置 + 通行记录截图。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一键封控展示应急能力。配图建议：应急预案页面截图。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Before/After 对比与核心价值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5个环节逐一对比，每个都有实质性改善。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3个价值：安全、智能、高效。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总结5点，每个功能对应解决一个具体问题。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感谢，欢迎提问。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Users/xixue/Library/CloudStorage/SynologyDrive-myspace/客户端项目/总务管理模块PPT/images/bg-cover_2560x144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B2D">
              <a:alpha val="60000"/>
            </a:srgbClr>
          </a:solidFill>
          <a:ln/>
        </p:spPr>
      </p:sp>
      <p:sp>
        <p:nvSpPr>
          <p:cNvPr id="5" name="Text 1"/>
          <p:cNvSpPr/>
          <p:nvPr/>
        </p:nvSpPr>
        <p:spPr>
          <a:xfrm>
            <a:off x="731520" y="91440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93C5F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</a:t>
            </a:r>
            <a:endParaRPr lang="en-US" sz="1600" dirty="0"/>
          </a:p>
        </p:txBody>
      </p:sp>
      <p:sp>
        <p:nvSpPr>
          <p:cNvPr id="6" name="Text 2"/>
          <p:cNvSpPr/>
          <p:nvPr/>
        </p:nvSpPr>
        <p:spPr>
          <a:xfrm>
            <a:off x="731520" y="1371600"/>
            <a:ext cx="6400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000" b="1" spc="25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校园门禁模块</a:t>
            </a:r>
            <a:endParaRPr lang="en-US" sz="4000" dirty="0"/>
          </a:p>
        </p:txBody>
      </p:sp>
      <p:sp>
        <p:nvSpPr>
          <p:cNvPr id="7" name="Text 3"/>
          <p:cNvSpPr/>
          <p:nvPr/>
        </p:nvSpPr>
        <p:spPr>
          <a:xfrm>
            <a:off x="731520" y="2377440"/>
            <a:ext cx="5943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刷脸通行、智能告警、实时监控、请假联动、应急封控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731520" y="41148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总务管理 · 功能模块介绍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731520" y="43891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2026年7月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目录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今天讲四件事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548640" y="146304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548640" y="1463040"/>
            <a:ext cx="36576" cy="128016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Text 4"/>
          <p:cNvSpPr/>
          <p:nvPr/>
        </p:nvSpPr>
        <p:spPr>
          <a:xfrm>
            <a:off x="731520" y="16459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01</a:t>
            </a:r>
            <a:endParaRPr lang="en-US" sz="2800" dirty="0"/>
          </a:p>
        </p:txBody>
      </p:sp>
      <p:sp>
        <p:nvSpPr>
          <p:cNvPr id="8" name="Text 5"/>
          <p:cNvSpPr/>
          <p:nvPr/>
        </p:nvSpPr>
        <p:spPr>
          <a:xfrm>
            <a:off x="1554480" y="169164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校园门禁的挑战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1554480" y="214884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传统模式有哪些问题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4754880" y="146304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754880" y="1463040"/>
            <a:ext cx="36576" cy="128016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2" name="Text 9"/>
          <p:cNvSpPr/>
          <p:nvPr/>
        </p:nvSpPr>
        <p:spPr>
          <a:xfrm>
            <a:off x="4937760" y="16459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02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5760720" y="169164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核心功能模块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5760720" y="214884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通行记录、智能告警、实时监控、设备管理、请假联动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548640" y="301752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548640" y="3017520"/>
            <a:ext cx="36576" cy="128016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7" name="Text 14"/>
          <p:cNvSpPr/>
          <p:nvPr/>
        </p:nvSpPr>
        <p:spPr>
          <a:xfrm>
            <a:off x="731520" y="32004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03</a:t>
            </a:r>
            <a:endParaRPr lang="en-US" sz="2800" dirty="0"/>
          </a:p>
        </p:txBody>
      </p:sp>
      <p:sp>
        <p:nvSpPr>
          <p:cNvPr id="18" name="Text 15"/>
          <p:cNvSpPr/>
          <p:nvPr/>
        </p:nvSpPr>
        <p:spPr>
          <a:xfrm>
            <a:off x="1554480" y="324612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典型应用场景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1554480" y="370332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两个真实场景走一遍流程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4754880" y="301752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4754880" y="3017520"/>
            <a:ext cx="36576" cy="128016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2" name="Text 19"/>
          <p:cNvSpPr/>
          <p:nvPr/>
        </p:nvSpPr>
        <p:spPr>
          <a:xfrm>
            <a:off x="4937760" y="32004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04</a:t>
            </a:r>
            <a:endParaRPr lang="en-US" sz="2800" dirty="0"/>
          </a:p>
        </p:txBody>
      </p:sp>
      <p:sp>
        <p:nvSpPr>
          <p:cNvPr id="23" name="Text 20"/>
          <p:cNvSpPr/>
          <p:nvPr/>
        </p:nvSpPr>
        <p:spPr>
          <a:xfrm>
            <a:off x="5760720" y="324612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价值与优势</a:t>
            </a:r>
            <a:endParaRPr lang="en-US" sz="1700" dirty="0"/>
          </a:p>
        </p:txBody>
      </p:sp>
      <p:sp>
        <p:nvSpPr>
          <p:cNvPr id="24" name="Text 21"/>
          <p:cNvSpPr/>
          <p:nvPr/>
        </p:nvSpPr>
        <p:spPr>
          <a:xfrm>
            <a:off x="5760720" y="370332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Before/After 对比与核心价值</a:t>
            </a:r>
            <a:endParaRPr lang="en-US" sz="1300" dirty="0"/>
          </a:p>
        </p:txBody>
      </p:sp>
      <p:sp>
        <p:nvSpPr>
          <p:cNvPr id="25" name="Shape 22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校园门禁模块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 / 19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01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400" b="1" spc="25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校园门禁的挑战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传统模式有哪些问题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校园门禁模块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 / 19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传统校园门禁的3个实际问题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问题在哪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365760" y="1325880"/>
            <a:ext cx="265176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365760" y="1325880"/>
            <a:ext cx="36576" cy="274320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7" name="Text 4"/>
          <p:cNvSpPr/>
          <p:nvPr/>
        </p:nvSpPr>
        <p:spPr>
          <a:xfrm>
            <a:off x="594360" y="155448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问题一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59436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人工核对效率低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594360" y="2423160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保安人工核对放行条或证件，高峰期排队。学生持纸质放行条容易伪造，保安也看不过来，效率低易出错。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246120" y="1325880"/>
            <a:ext cx="265176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246120" y="1325880"/>
            <a:ext cx="36576" cy="274320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12" name="Text 9"/>
          <p:cNvSpPr/>
          <p:nvPr/>
        </p:nvSpPr>
        <p:spPr>
          <a:xfrm>
            <a:off x="3474720" y="155448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问题二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347472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异常发现滞后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3474720" y="2423160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陌生人闯入、尾随通行靠保安肉眼识别，漏检率高。黑名单人员换个证件就能混进来，出了事才发现。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6126480" y="1325880"/>
            <a:ext cx="265176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6126480" y="1325880"/>
            <a:ext cx="36576" cy="274320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17" name="Text 14"/>
          <p:cNvSpPr/>
          <p:nvPr/>
        </p:nvSpPr>
        <p:spPr>
          <a:xfrm>
            <a:off x="6355080" y="155448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问题三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635508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应急响应慢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6355080" y="2423160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突发事件需要逐个手动关门，耗时数分钟。通行记录分散，事后追溯要调监控、问当事人，耗时数小时。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校园门禁模块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 / 19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02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400" b="1" spc="25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核心功能模块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通行记录、智能告警、实时监控、设备管理、请假联动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校园门禁模块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5 / 19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校园门禁模块包含5个核心功能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功能总览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1143000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1143000" y="1417320"/>
            <a:ext cx="1298448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Text 4"/>
          <p:cNvSpPr/>
          <p:nvPr/>
        </p:nvSpPr>
        <p:spPr>
          <a:xfrm>
            <a:off x="1234440" y="1691640"/>
            <a:ext cx="11155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01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1234440" y="2057400"/>
            <a:ext cx="1115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通行记录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1234440" y="2423160"/>
            <a:ext cx="11155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四类人员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刷脸刷卡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体温采集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2532888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2532888" y="1417320"/>
            <a:ext cx="1298448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2" name="Text 9"/>
          <p:cNvSpPr/>
          <p:nvPr/>
        </p:nvSpPr>
        <p:spPr>
          <a:xfrm>
            <a:off x="2624328" y="1691640"/>
            <a:ext cx="11155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02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2624328" y="2057400"/>
            <a:ext cx="1115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智能告警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2624328" y="2423160"/>
            <a:ext cx="11155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6类告警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三级级别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黑名单拦截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3922776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3922776" y="1417320"/>
            <a:ext cx="1298448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7" name="Text 14"/>
          <p:cNvSpPr/>
          <p:nvPr/>
        </p:nvSpPr>
        <p:spPr>
          <a:xfrm>
            <a:off x="4014216" y="1691640"/>
            <a:ext cx="11155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03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4014216" y="2057400"/>
            <a:ext cx="1115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实时监控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4014216" y="2423160"/>
            <a:ext cx="11155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4大指标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SSE推送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设备状态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5312664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5312664" y="1417320"/>
            <a:ext cx="1298448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2" name="Text 19"/>
          <p:cNvSpPr/>
          <p:nvPr/>
        </p:nvSpPr>
        <p:spPr>
          <a:xfrm>
            <a:off x="5404104" y="1691640"/>
            <a:ext cx="11155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04</a:t>
            </a:r>
            <a:endParaRPr lang="en-US" sz="2000" dirty="0"/>
          </a:p>
        </p:txBody>
      </p:sp>
      <p:sp>
        <p:nvSpPr>
          <p:cNvPr id="23" name="Text 20"/>
          <p:cNvSpPr/>
          <p:nvPr/>
        </p:nvSpPr>
        <p:spPr>
          <a:xfrm>
            <a:off x="5404104" y="2057400"/>
            <a:ext cx="1115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设备管理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5404104" y="2423160"/>
            <a:ext cx="11155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分组树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远程开门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人脸同步</a:t>
            </a:r>
            <a:endParaRPr lang="en-US" sz="1100" dirty="0"/>
          </a:p>
        </p:txBody>
      </p:sp>
      <p:sp>
        <p:nvSpPr>
          <p:cNvPr id="25" name="Shape 22"/>
          <p:cNvSpPr/>
          <p:nvPr/>
        </p:nvSpPr>
        <p:spPr>
          <a:xfrm>
            <a:off x="6702552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6" name="Shape 23"/>
          <p:cNvSpPr/>
          <p:nvPr/>
        </p:nvSpPr>
        <p:spPr>
          <a:xfrm>
            <a:off x="6702552" y="1417320"/>
            <a:ext cx="1298448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7" name="Text 24"/>
          <p:cNvSpPr/>
          <p:nvPr/>
        </p:nvSpPr>
        <p:spPr>
          <a:xfrm>
            <a:off x="6793992" y="1691640"/>
            <a:ext cx="11155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05</a:t>
            </a:r>
            <a:endParaRPr lang="en-US" sz="2000" dirty="0"/>
          </a:p>
        </p:txBody>
      </p:sp>
      <p:sp>
        <p:nvSpPr>
          <p:cNvPr id="28" name="Text 25"/>
          <p:cNvSpPr/>
          <p:nvPr/>
        </p:nvSpPr>
        <p:spPr>
          <a:xfrm>
            <a:off x="6793992" y="2057400"/>
            <a:ext cx="1115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请假联动</a:t>
            </a:r>
            <a:endParaRPr lang="en-US" sz="1400" dirty="0"/>
          </a:p>
        </p:txBody>
      </p:sp>
      <p:sp>
        <p:nvSpPr>
          <p:cNvPr id="29" name="Text 26"/>
          <p:cNvSpPr/>
          <p:nvPr/>
        </p:nvSpPr>
        <p:spPr>
          <a:xfrm>
            <a:off x="6793992" y="2423160"/>
            <a:ext cx="11155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规则匹配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自动放行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应急封控</a:t>
            </a:r>
            <a:endParaRPr lang="en-US" sz="1100" dirty="0"/>
          </a:p>
        </p:txBody>
      </p:sp>
      <p:sp>
        <p:nvSpPr>
          <p:cNvPr id="30" name="Shape 27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校园门禁模块</a:t>
            </a:r>
            <a:endParaRPr lang="en-US" sz="1000" dirty="0"/>
          </a:p>
        </p:txBody>
      </p:sp>
      <p:sp>
        <p:nvSpPr>
          <p:cNvPr id="32" name="Text 29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6 / 19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通行记录与轨迹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功能一：四类人员，刷脸通行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四类人员管理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学生、教职工、家长、访客独立分页管理，各自独立权限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多种通行方式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刷脸、刷卡、二维码多种方式，支持体温自动采集，秒级通行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通行轨迹追踪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按人员+日期查询通行轨迹，支持平铺视图和分组时间轴视图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多维筛选导出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按姓名、日期、班级、设备、方向、通行方式等多维筛选，支持导出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解决的问题：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人工核对放行条效率低易出错。现在刷脸/刷卡/二维码多方式秒级通行，轨迹可追溯。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校园门禁模块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7 / 19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智能告警与拦截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功能二：6类告警，实时推送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6类告警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黑名单拦截、陌生人闯入、设备离线、非法开门、尾随通行、超时未关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三级告警级别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低/中/高三级告警级别，支持推送通知开关，按需配置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黑名单拦截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黑名单人员刷脸自动拦截，拦截记录可手动解除，完整记录操作链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告警三态处理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未处理/已确认/已忽略三态闭环，可填处理备注，记录处理人和时间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解决的问题：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陌生人/尾随靠保安肉眼识别，漏检率高。现在6类告警实时推送，黑名单自动拦截。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校园门禁模块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8 / 19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实时监控大屏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功能三：4大指标，SSE实时推送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4大核心指标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在校人数、今日进校、今日出校、未处理告警，实时刷新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设备状态面板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设备在线率进度条、在线数/总数，一目了然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实时通行滚动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SSE长连接推送通行记录，新记录插入列表头部，保留最近50条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各位置流量表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各位置的进/出人数统计，流量分布一目了然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解决的问题：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通行情况靠保安巡视，看不到全局。现在实时监控大屏4大指标，SSE秒级推送。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校园门禁模块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9 / 19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门禁设备管理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功能四：分组树管理，远程开门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分组树管理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设备分组树形结构，支持多级分组，移动设备到分组，管理有序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远程开门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远程开门需填开门原因，记录操作人，开门日志含成功/失败和失败原因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人脸卡号同步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批量人脸/卡号/规则三类同步，同步状态可视化（成功/失败/人数）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紧急拦截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紧急拦截一键下发，设备状态心跳监测，离线自动告警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解决的问题：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多品牌多点位设备难统管。现在分组树+统一人脸/卡号/规则同步，远程开门留痕。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校园门禁模块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10 / 19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请假联动与应急封控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功能五：请假自动放行，一键封控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请假规则联动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按人员类型+设备+时段+优先级匹配，请假审批通过后门禁自动放行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时段模板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常规/节假日/特殊三种模板，按周配置时段，一键校验当前是否放行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应急预案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一键封控、一键全开、区域封控，白名单通行，秒级下发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操作全程留痕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应急操作记录操作人、时间、影响设备数、成功/失败详情，审计日志全量记录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解决的问题：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请假离校靠保安核验放行条，应急逐个手动关门。现在请假自动放行，一键封控秒级下发。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校园门禁模块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11 / 19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03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400" b="1" spc="25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典型应用场景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两个真实场景走一遍流程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校园门禁模块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12 / 19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457200" y="320040"/>
            <a:ext cx="1097280" cy="320040"/>
          </a:xfrm>
          <a:prstGeom prst="roundRect">
            <a:avLst>
              <a:gd name="adj" fmla="val 142857"/>
            </a:avLst>
          </a:prstGeom>
          <a:solidFill>
            <a:srgbClr val="DC2626"/>
          </a:solidFill>
          <a:ln/>
        </p:spPr>
      </p:sp>
      <p:sp>
        <p:nvSpPr>
          <p:cNvPr id="4" name="Text 1"/>
          <p:cNvSpPr/>
          <p:nvPr/>
        </p:nvSpPr>
        <p:spPr>
          <a:xfrm>
            <a:off x="457200" y="320040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安全场景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691640" y="27432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场景一：学生请假离校自动放行</a:t>
            </a:r>
            <a:endParaRPr lang="en-US" sz="2400" dirty="0"/>
          </a:p>
        </p:txBody>
      </p:sp>
      <p:sp>
        <p:nvSpPr>
          <p:cNvPr id="6" name="Shape 3"/>
          <p:cNvSpPr/>
          <p:nvPr/>
        </p:nvSpPr>
        <p:spPr>
          <a:xfrm>
            <a:off x="45720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457200" y="1005840"/>
            <a:ext cx="36576" cy="164592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8" name="Text 5"/>
          <p:cNvSpPr/>
          <p:nvPr/>
        </p:nvSpPr>
        <p:spPr>
          <a:xfrm>
            <a:off x="685800" y="11430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DC262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以前怎么做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685800" y="146304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学生持纸质放行条到校门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85800" y="173736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保安人工核验，容易伪造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685800" y="201168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非请假时段学生离校无管控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85800" y="228600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出了安全问题追溯困难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66344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663440" y="1005840"/>
            <a:ext cx="36576" cy="1645920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15" name="Text 12"/>
          <p:cNvSpPr/>
          <p:nvPr/>
        </p:nvSpPr>
        <p:spPr>
          <a:xfrm>
            <a:off x="4892040" y="11430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现在怎么做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4892040" y="146304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家长系统提交请假，班主任审批通过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4892040" y="173736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请假规则按学生+校门设备+时段自动匹配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4892040" y="201168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学生刷脸时门禁识别有效请假自动放行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4892040" y="228600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通行记录推送实时监控，家长可查看轨迹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57200" y="2926080"/>
            <a:ext cx="8229600" cy="502920"/>
          </a:xfrm>
          <a:prstGeom prst="rect">
            <a:avLst/>
          </a:prstGeom>
          <a:solidFill>
            <a:srgbClr val="FFFBEB"/>
          </a:solidFill>
          <a:ln w="12700">
            <a:solidFill>
              <a:srgbClr val="FDE68A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40080" y="2971800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效果：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请假离校从保安核验放行条变成门禁自动放行，无感通行全程留痕。非请假时段拦截并告警，安全管控到位。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校园门禁模块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13 / 19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457200" y="320040"/>
            <a:ext cx="1097280" cy="320040"/>
          </a:xfrm>
          <a:prstGeom prst="roundRect">
            <a:avLst>
              <a:gd name="adj" fmla="val 142857"/>
            </a:avLst>
          </a:prstGeom>
          <a:solidFill>
            <a:srgbClr val="D97706"/>
          </a:solidFill>
          <a:ln/>
        </p:spPr>
      </p:sp>
      <p:sp>
        <p:nvSpPr>
          <p:cNvPr id="4" name="Text 1"/>
          <p:cNvSpPr/>
          <p:nvPr/>
        </p:nvSpPr>
        <p:spPr>
          <a:xfrm>
            <a:off x="457200" y="320040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应急场景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691640" y="27432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场景二：校园突发事件一键封控</a:t>
            </a:r>
            <a:endParaRPr lang="en-US" sz="2400" dirty="0"/>
          </a:p>
        </p:txBody>
      </p:sp>
      <p:sp>
        <p:nvSpPr>
          <p:cNvPr id="6" name="Shape 3"/>
          <p:cNvSpPr/>
          <p:nvPr/>
        </p:nvSpPr>
        <p:spPr>
          <a:xfrm>
            <a:off x="45720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457200" y="1005840"/>
            <a:ext cx="36576" cy="164592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8" name="Text 5"/>
          <p:cNvSpPr/>
          <p:nvPr/>
        </p:nvSpPr>
        <p:spPr>
          <a:xfrm>
            <a:off x="685800" y="11430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DC262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以前怎么做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685800" y="146304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突发事件需逐个手动关门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85800" y="173736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耗时数分钟，响应慢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685800" y="201168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封控期间谁该通行谁不该说不清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85800" y="228600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操作无记录，事后无法审计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66344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663440" y="1005840"/>
            <a:ext cx="36576" cy="1645920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15" name="Text 12"/>
          <p:cNvSpPr/>
          <p:nvPr/>
        </p:nvSpPr>
        <p:spPr>
          <a:xfrm>
            <a:off x="4892040" y="11430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现在怎么做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4892040" y="146304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管理员一键点击一键封控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4892040" y="173736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秒级向所有门禁下发关门指令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4892040" y="201168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仅白名单人员（安保、校医）可通行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4892040" y="228600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全过程操作日志记录，供事后复盘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57200" y="2926080"/>
            <a:ext cx="8229600" cy="502920"/>
          </a:xfrm>
          <a:prstGeom prst="rect">
            <a:avLst/>
          </a:prstGeom>
          <a:solidFill>
            <a:srgbClr val="FFFBEB"/>
          </a:solidFill>
          <a:ln w="12700">
            <a:solidFill>
              <a:srgbClr val="FDE68A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40080" y="2971800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D9770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效果：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应急响应从数分钟缩短到秒级，白名单通行有序。操作全程留痕可审计，事后复盘有据。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校园门禁模块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14 / 19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04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400" b="1" spc="25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价值与优势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Before/After 对比与核心价值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校园门禁模块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15 / 19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Before / After 对比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装了这套系统，哪些事情变好了</a:t>
            </a:r>
            <a:endParaRPr lang="en-US" sz="14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6304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3383280"/>
                <a:gridCol w="3474720"/>
              </a:tblGrid>
              <a:tr h="5334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环节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以前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现在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通行方式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人工核对放行条/证件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刷脸/刷卡/二维码多方式，秒级通行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请假离校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纸质放行条，保安人工核验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请假审批通过后门禁自动放行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异常处置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陌生人/尾随靠保安肉眼识别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6类告警实时推送，黑名单自动拦截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应急响应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逐个手动关门，耗时数分钟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一键封控/全开秒级下发，白名单通行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管理追溯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通行记录分散，事后难查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实时监控+通行轨迹+视频回放+审计日志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2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校园门禁模块</a:t>
            </a:r>
            <a:endParaRPr lang="en-US" sz="1000" dirty="0"/>
          </a:p>
        </p:txBody>
      </p:sp>
      <p:sp>
        <p:nvSpPr>
          <p:cNvPr id="8" name="Text 4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16 / 19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3个核心价值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装了这套系统，带来什么改善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365760" y="137160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365760" y="1371600"/>
            <a:ext cx="2651760" cy="36576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7" name="Text 4"/>
          <p:cNvSpPr/>
          <p:nvPr/>
        </p:nvSpPr>
        <p:spPr>
          <a:xfrm>
            <a:off x="594360" y="1600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安全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9436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异常实时发现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594360" y="2468880"/>
            <a:ext cx="21945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6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6类告警实时推送，黑名单自动拦截。陌生人闯入、尾随通行不再靠保安肉眼识别，漏检率大幅降低。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3246120" y="137160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246120" y="1371600"/>
            <a:ext cx="2651760" cy="36576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12" name="Text 9"/>
          <p:cNvSpPr/>
          <p:nvPr/>
        </p:nvSpPr>
        <p:spPr>
          <a:xfrm>
            <a:off x="3474720" y="1600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智能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347472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请假自动放行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3474720" y="2468880"/>
            <a:ext cx="21945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6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请假审批通过后门禁自动放行，无感通行。非请假时段拦截并告警，安全管控自动化。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6126480" y="137160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6126480" y="1371600"/>
            <a:ext cx="2651760" cy="36576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17" name="Text 14"/>
          <p:cNvSpPr/>
          <p:nvPr/>
        </p:nvSpPr>
        <p:spPr>
          <a:xfrm>
            <a:off x="6355080" y="1600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高效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635508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应急秒级响应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6355080" y="2468880"/>
            <a:ext cx="21945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6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一键封控/全开预案秒级下发，白名单通行。应急响应从数分钟缩短到秒级，操作全程留痕。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校园门禁模块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17 / 19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总结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1143000" y="1433322"/>
            <a:ext cx="6858000" cy="5486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5" name="Shape 2"/>
          <p:cNvSpPr/>
          <p:nvPr/>
        </p:nvSpPr>
        <p:spPr>
          <a:xfrm>
            <a:off x="1325880" y="1524762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  <a:ln/>
        </p:spPr>
      </p:sp>
      <p:sp>
        <p:nvSpPr>
          <p:cNvPr id="6" name="Text 3"/>
          <p:cNvSpPr/>
          <p:nvPr/>
        </p:nvSpPr>
        <p:spPr>
          <a:xfrm>
            <a:off x="1325880" y="152476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一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1828800" y="1433322"/>
            <a:ext cx="5989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通行记录解决「人工核对效率低」——四类人员刷脸通行，轨迹可追溯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1143000" y="2128266"/>
            <a:ext cx="6858000" cy="5486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1325880" y="2219706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  <a:ln/>
        </p:spPr>
      </p:sp>
      <p:sp>
        <p:nvSpPr>
          <p:cNvPr id="10" name="Text 7"/>
          <p:cNvSpPr/>
          <p:nvPr/>
        </p:nvSpPr>
        <p:spPr>
          <a:xfrm>
            <a:off x="1325880" y="221970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二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1828800" y="2128266"/>
            <a:ext cx="5989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智能告警解决「异常发现滞后」——6类告警实时推送，黑名单自动拦截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1143000" y="2823210"/>
            <a:ext cx="6858000" cy="5486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1325880" y="2914650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  <a:ln/>
        </p:spPr>
      </p:sp>
      <p:sp>
        <p:nvSpPr>
          <p:cNvPr id="14" name="Text 11"/>
          <p:cNvSpPr/>
          <p:nvPr/>
        </p:nvSpPr>
        <p:spPr>
          <a:xfrm>
            <a:off x="1325880" y="291465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三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1828800" y="2823210"/>
            <a:ext cx="5989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实时监控解决「看不到全局」——4大指标SSE推送，设备状态实时监控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1143000" y="3518154"/>
            <a:ext cx="6858000" cy="5486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1325880" y="3609594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  <a:ln/>
        </p:spPr>
      </p:sp>
      <p:sp>
        <p:nvSpPr>
          <p:cNvPr id="18" name="Text 15"/>
          <p:cNvSpPr/>
          <p:nvPr/>
        </p:nvSpPr>
        <p:spPr>
          <a:xfrm>
            <a:off x="1325880" y="360959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四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1828800" y="3518154"/>
            <a:ext cx="5989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设备管理解决「多设备难统管」——分组树+远程开门留痕+人脸卡号同步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1143000" y="4213098"/>
            <a:ext cx="6858000" cy="5486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1325880" y="4304538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  <a:ln/>
        </p:spPr>
      </p:sp>
      <p:sp>
        <p:nvSpPr>
          <p:cNvPr id="22" name="Text 19"/>
          <p:cNvSpPr/>
          <p:nvPr/>
        </p:nvSpPr>
        <p:spPr>
          <a:xfrm>
            <a:off x="1325880" y="430453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五</a:t>
            </a:r>
            <a:endParaRPr lang="en-US" sz="1500" dirty="0"/>
          </a:p>
        </p:txBody>
      </p:sp>
      <p:sp>
        <p:nvSpPr>
          <p:cNvPr id="23" name="Text 20"/>
          <p:cNvSpPr/>
          <p:nvPr/>
        </p:nvSpPr>
        <p:spPr>
          <a:xfrm>
            <a:off x="1828800" y="4213098"/>
            <a:ext cx="5989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请假联动解决「应急响应慢」——请假自动放行，一键封控秒级下发</a:t>
            </a:r>
            <a:endParaRPr lang="en-US" sz="1300" dirty="0"/>
          </a:p>
        </p:txBody>
      </p:sp>
      <p:sp>
        <p:nvSpPr>
          <p:cNvPr id="24" name="Shape 21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校园门禁模块</a:t>
            </a:r>
            <a:endParaRPr lang="en-US" sz="1000" dirty="0"/>
          </a:p>
        </p:txBody>
      </p:sp>
      <p:sp>
        <p:nvSpPr>
          <p:cNvPr id="26" name="Text 23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18 / 19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Users/xixue/Library/CloudStorage/SynologyDrive-myspace/客户端项目/总务管理模块PPT/images/bg-closing_2560x144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B2D">
              <a:alpha val="55000"/>
            </a:srgbClr>
          </a:solidFill>
          <a:ln/>
        </p:spPr>
      </p:sp>
      <p:sp>
        <p:nvSpPr>
          <p:cNvPr id="5" name="Text 1"/>
          <p:cNvSpPr/>
          <p:nvPr/>
        </p:nvSpPr>
        <p:spPr>
          <a:xfrm>
            <a:off x="0" y="1371600"/>
            <a:ext cx="9144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400" b="1" spc="50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谢谢</a:t>
            </a:r>
            <a:endParaRPr lang="en-US" sz="6400" dirty="0"/>
          </a:p>
        </p:txBody>
      </p:sp>
      <p:sp>
        <p:nvSpPr>
          <p:cNvPr id="6" name="Text 2"/>
          <p:cNvSpPr/>
          <p:nvPr/>
        </p:nvSpPr>
        <p:spPr>
          <a:xfrm>
            <a:off x="0" y="256032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CBD5E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欢迎提问和交流</a:t>
            </a:r>
            <a:endParaRPr lang="en-US" sz="1800" dirty="0"/>
          </a:p>
        </p:txBody>
      </p:sp>
      <p:sp>
        <p:nvSpPr>
          <p:cNvPr id="7" name="Text 3"/>
          <p:cNvSpPr/>
          <p:nvPr/>
        </p:nvSpPr>
        <p:spPr>
          <a:xfrm>
            <a:off x="0" y="41148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校园门禁模块  |  2026年7月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校园门禁模块功能介绍</dc:title>
  <dc:subject>PptxGenJS Presentation</dc:subject>
  <dc:creator>师易智慧校园</dc:creator>
  <cp:lastModifiedBy>师易智慧校园</cp:lastModifiedBy>
  <cp:revision>1</cp:revision>
  <dcterms:created xsi:type="dcterms:W3CDTF">2026-07-21T07:03:58Z</dcterms:created>
  <dcterms:modified xsi:type="dcterms:W3CDTF">2026-07-21T07:03:58Z</dcterms:modified>
</cp:coreProperties>
</file>