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各位领导好，今天介绍综合素质评价模块。这个模块解决的核心问题是：学生评价怎么管指标、怎么用AI智能评价、怎么管荣誉评比、怎么呈现成长轨迹。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三个问题：评价标准不统一、评价数据分散、荣誉评比靠人工。这些问题直接影响德育评价的公平性和效率。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指标、AI评价、成长轨迹、荣誉评比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五大功能模块覆盖综合素质评价全流程：指标、AI评价、成长轨迹、荣誉评比、评价看板。接下来逐个讲。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指标管理是基础。三层结构科学分类。公共模板保证全校统一，自定义模板支持年级差异化。支持Excel导入导出。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AI智能评价是最大亮点。对话式交互，输入自然语言即可评价。拍照自动识别学生身份。快捷关键词覆盖常见场景。支持四种评价对象选择。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成长轨迹是特色功能。五个维度全面呈现学生成长。环形图看整体，折线图看趋势，雷达图看优劣势，词云看行为特点。支持打印报告。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荣誉评比覆盖学生、班级、宿舍三个维度。等级按百分比自动划分。排名基于评价得分。支持自动规则周期执行。排行榜可设指标权重。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评价看板提供全局视角。多维筛选灵活查看。概览卡片实时展示关键指标。趋势分析看变化，班级排行看对比，指标分布看结构。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场景一：学生日常评价。以前凭印象打分、数据分散。现在统一指标、AI智能评价、五维分析。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场景二：AI拍照识别。以前手动找学生再评价，现在拍照自动识别，输入关键词即可完成评价。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场景三：荣誉评比。以前人工统计排名。现在系统自动排名、按百分比划分等级、自动规则周期执行。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3个价值：标准、智能、可视化。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总结5点，每个功能对应解决一个具体问题。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德育校务模块PPT/images/bg-cover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综合素质评价模块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三层指标体系、AI智能评价、拍照识别、成长轨迹五维分析、荣誉评比自动化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德育管理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综合素质评价的挑战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指标、AI评价、成长轨迹、荣誉评比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 / 20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综合素质评价的挑战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 / 20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传统综合素质评价的3个实际问题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评价标准不统一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不同老师评价标准不一样，凭主观印象打分。没有统一指标体系，评价结果缺乏可比性。学期末汇总评价数据靠人工翻本子，费时费力还容易出错。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评价数据分散难统计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学生表现记录散落在班主任本子、科任老师记分册、宿管日志里。想知道某个学生整体表现要问多个老师，数据无法自动汇总，也无法多维度分析。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荣誉评比靠人工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三好学生、优秀班级评比靠人工统计分数、手动排名。耗时几天还容易出错，公平性难以保障。班级流动红旗评比没有数据支撑，全凭印象决定。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 / 20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指标、AI评价、成长轨迹、荣誉评比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 / 20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综合素质评价模块包含5个核心功能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14300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143000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1234440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234440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评价指标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234440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三层指标体系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公共/自定义模板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指标导入导出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53288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532888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2624328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624328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AI智能评价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2624328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自然语言评价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拍照识别学生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快捷关键词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922776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922776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4014216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014216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成长轨迹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014216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五维分析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雷达词云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打印报告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31266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5312664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5404104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5404104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荣誉评比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404104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等级生成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排名表彰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自动规则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70255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702552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7" name="Text 24"/>
          <p:cNvSpPr/>
          <p:nvPr/>
        </p:nvSpPr>
        <p:spPr>
          <a:xfrm>
            <a:off x="6793992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05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6793992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评价看板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6793992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多维筛选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趋势分析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班级排行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 / 20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三层指标体系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一级指标→二级指标→行为观察点，公共/自定义模板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三层结构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一级指标→二级指标→行为观察点，科学分类，层层细化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公共模板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默认启用，应用全部年级，修改后自动同步所有模板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自定义模板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可指定年级范围，支持启用/禁用、编辑、删除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导入导出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支持Excel导入导出指标，分值可设周/月/学期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评价标准化——三层指标体系+公共模板，全校统一评价标尺，结果可比较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7 / 20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AI智能评价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自然语言对话评价、拍照识别学生、快捷关键词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自然语言评价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对话式交互，输入「黄明仁打架」自动识别学生并评价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拍照识别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手机拍照自动识别学生身份，无需手动选择评价对象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快捷关键词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打架、欺凌他人、勒索、偷窃、自愿参加劳动等常用词一键选择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评价对象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支持自动识别、按学生、按班级、按宿舍四种评价对象选择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评价智能化——自然语言+拍照识别，从手动选择到AI自动识别，评价效率大幅提升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8 / 20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学生成长轨迹五维分析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综合表现、成长趋势、雷达图、词云、评价占比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综合表现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环形图展示表扬/待改进次数及占比，一目了然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成长趋势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折线图纵向与班级平均对比，横向与过去自己对比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雷达分析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一级指标各维度表现，与班级平均对比，突出优劣势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行为词云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二级指标次数越高越突出，快速识别闪光点和待改进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成长可视化——五维分析+打印报告，从文字描述到数据可视化，家长会沟通有据可依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9 / 20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荣誉评比与表彰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等级生成、排名表彰、自动规则，覆盖学生/班级/宿舍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荣誉等级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按百分比自动划分等级（如前20%优秀），手动+自动两种模式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排名表彰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基于评价得分排名自动生成表彰，支持班级和宿舍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自动规则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配置周期、比例、范围，系统自动按规则生成表彰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指标占比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排行榜支持设置各指标权重占比，灵活定义排名规则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评比自动化——等级生成+排名表彰+自动规则，从人工统计到系统排名，公平有据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10 / 20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评价看板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多维数据可视化、趋势分析、班级排行、指标分布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多维筛选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按学生/班级/宿舍、班级多选、按月、日期范围灵活筛选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概览卡片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评价总数、表扬次数、待改进次数、参与学生、参与教师、班级覆盖率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趋势分析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评价趋势折线图、表扬/待改进占比环形图，直观展示变化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班级排行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年级评价对比、班级评价排行TOP10、指标分布图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数据可视化——多维筛选+趋势分析+班级排行，从人工统计到数据驱动决策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11 / 20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12 / 20</a:t>
            </a:r>
            <a:endParaRPr lang="en-US" sz="1000" dirty="0"/>
          </a:p>
        </p:txBody>
      </p:sp>
      <p:sp>
        <p:nvSpPr>
          <p:cNvPr id="10" name="Watermark"/>
          <p:cNvSpPr txBox="1"/>
          <p:nvPr/>
        </p:nvSpPr>
        <p:spPr>
          <a:xfrm>
            <a:off x="6836000" y="4685500"/>
            <a:ext cx="2200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91440" bIns="45720" rtlCol="0" anchor="b"/>
          <a:lstStyle/>
          <a:p>
            <a:pPr algn="r"/>
            <a:r>
              <a:rPr lang="zh-CN" sz="1600" dirty="0">
                <a:solidFill>
                  <a:srgbClr val="808080">
                    <a:alpha val="19999"/>
                  </a:srgbClr>
                </a:solidFill>
                <a:latin typeface="Arial" panose="020B0604020202090204"/>
                <a:ea typeface="宋体"/>
              </a:rPr>
              <a:t>AI 生成</a:t>
            </a:r>
            <a:endParaRPr lang="zh-CN" sz="1600" dirty="0">
              <a:solidFill>
                <a:srgbClr val="808080">
                  <a:alpha val="19999"/>
                </a:srgbClr>
              </a:solidFill>
              <a:latin typeface="Arial" panose="020B0604020202090204"/>
              <a:ea typeface="宋体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场景一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学生日常评价与成长跟踪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不同老师评价标准不一样，凭印象打分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评价记录散落在多个老师本子里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想知道学生整体表现要问多个老师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学期末汇总评价数据靠人工翻本子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统一三层指标体系，全校评价标准化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AI智能评价，自然语言+拍照识别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一次点评三端联动，数据自动汇总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成长轨迹五维分析，打印报告给家长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从主观印象到数据驱动，评价标准化、AI智能化、成长可视化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13 / 20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场景二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AI拍照识别快速评价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看到学生违纪，要手动找到学生再评价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选择班级、找到学生、选择指标，操作繁琐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紧急情况下来不及记录，事后忘记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评价效率低，一天评不了几个学生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手机拍照自动识别学生身份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输入「打架」或选择快捷关键词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系统自动关联学生并记录评价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几秒钟完成一次评价，效率提升10倍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从手动选择到拍照识别，评价效率从分钟级到秒级，紧急情况不再遗漏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14 / 20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场景三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三好学生与优秀班级评比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期末人工统计分数，手动排名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耗时几天还容易出错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公平性难以保障，家长有意见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班级流动红旗全凭印象决定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系统按评价得分自动排名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按百分比自动划分荣誉等级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可设指标权重，灵活定义排名规则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自动规则周期执行，无需人工干预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从人工统计到系统排名，评比自动化、公平有据、效率提升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15 / 20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16 / 20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/>
        </p:nvGraphicFramePr>
        <p:xfrm>
          <a:off x="457200" y="1463040"/>
          <a:ext cx="8229600" cy="3200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环节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以前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现在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环节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以前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现在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评价标准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凭主观印象，各老师不同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三层指标体系，全校统一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评价方式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手动选择学生再评价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AI拍照识别+自然语言评价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成长分析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问多个老师，文字描述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五维分析+雷达图+词云+打印报告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荣誉评比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人工统计分数，手动排名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系统自动排名+百分比等级+自动规则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数据查看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人工翻记录统计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评价看板多维可视化分析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17 / 20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标准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评价标准化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三层指标体系+公共模板，全校统一评价标尺。从凭印象打分到按行为观察点点评，结果可比较。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智能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AI智能评价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自然语言对话+拍照识别学生，从手动选择到AI自动识别，评价效率从分钟级提升到秒级。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可视化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成长五维分析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综合表现、成长趋势、雷达图、词云、评价占比，多维呈现学生成长。支持打印报告，家长会沟通有据可依。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18 / 20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3322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2476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6" name="Text 3"/>
          <p:cNvSpPr/>
          <p:nvPr/>
        </p:nvSpPr>
        <p:spPr>
          <a:xfrm>
            <a:off x="1325880" y="1524762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3322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三层指标解决「标准不统一」——一级→二级→行为观察点，公共+自定义模板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128266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21970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0" name="Text 7"/>
          <p:cNvSpPr/>
          <p:nvPr/>
        </p:nvSpPr>
        <p:spPr>
          <a:xfrm>
            <a:off x="1325880" y="2219706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128266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AI智能评价解决「评价效率低」——自然语言+拍照识别+快捷关键词，秒级完成评价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2823210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2914650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1325880" y="291465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2823210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五维分析解决「成长不可视」——环形图+趋势+雷达+词云+占比，打印报告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3518154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360959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8" name="Text 15"/>
          <p:cNvSpPr/>
          <p:nvPr/>
        </p:nvSpPr>
        <p:spPr>
          <a:xfrm>
            <a:off x="1325880" y="3609594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3518154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荣誉评比解决「人工统计」——自动排名+百分比等级+自动规则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1143000" y="4213098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1325880" y="430453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1325880" y="430453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五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828800" y="4213098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评价看板解决「数据难查看」——多维筛选+趋势分析+班级排行TOP10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19 / 20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德育校务模块PPT/images/bg-closing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400" b="1" kern="0" spc="50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综合素质评价模块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3129</Words>
  <Application>WPS 表格</Application>
  <PresentationFormat>On-screen Show (16:9)</PresentationFormat>
  <Paragraphs>526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7" baseType="lpstr">
      <vt:lpstr>Arial</vt:lpstr>
      <vt:lpstr>宋体</vt:lpstr>
      <vt:lpstr>Wingdings</vt:lpstr>
      <vt:lpstr>PingFang SC</vt:lpstr>
      <vt:lpstr>PingFang SC</vt:lpstr>
      <vt:lpstr>Songti SC</vt:lpstr>
      <vt:lpstr>Songti SC</vt:lpstr>
      <vt:lpstr>Arial</vt:lpstr>
      <vt:lpstr>宋体</vt:lpstr>
      <vt:lpstr>汉仪书宋二KW</vt:lpstr>
      <vt:lpstr>Calibri</vt:lpstr>
      <vt:lpstr>Helvetica Neue</vt:lpstr>
      <vt:lpstr>微软雅黑</vt:lpstr>
      <vt:lpstr>汉仪旗黑</vt:lpstr>
      <vt:lpstr>宋体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综合素质评价模块功能介绍</dc:title>
  <dc:creator>师易智慧校园</dc:creator>
  <dc:subject>PptxGenJS Presentation</dc:subject>
  <cp:lastModifiedBy>xixue</cp:lastModifiedBy>
  <cp:revision>2</cp:revision>
  <dcterms:created xsi:type="dcterms:W3CDTF">2026-07-21T07:50:37Z</dcterms:created>
  <dcterms:modified xsi:type="dcterms:W3CDTF">2026-07-21T07:50:37Z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60225812C437F069CD245F6AC124294C_42</vt:lpwstr>
  </property>
  <property fmtid="{D5CDD505-2E9C-101B-9397-08002B2CF9AE}" pid="3" name="KSOProductBuildVer">
    <vt:lpwstr>2052-12.1.26016.26016</vt:lpwstr>
  </property>
</Properties>
</file>