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各位领导好，今天介绍考勤管理模块。这个模块将学生考勤和教职工考勤合并介绍，解决的核心问题是：考勤怎么管规则、怎么管记录、怎么管异常、怎么统计数据。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三个问题：考勤规则混乱、数据分散难查询、异常处理和统计困难。这些问题直接影响考勤管理效率和准确性。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考勤规则、考勤记录、校准修正、统计报表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四大功能模块覆盖考勤管理全流程：规则、记录、校准、统计。学生和教职工共用底层规则引擎，通过人员类型区分。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考勤规则是基础。学生12个时段（走读+住校），教师2个时段（上班+下班）。共用规则引擎，通过personType区分。节假日处理灵活。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考勤记录是核心。8种状态覆盖所有场景。多维筛选快速定位。打卡记录关联通行动线。请假联动是最有价值的特色。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校准修正解决异常处理。补卡和缺卡两种方式。批量修正按规则+日期重新生成。批量删除用于数据清理。所有操作留痕。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统计报表学生专属班级汇总。月日报表按条件导出。异步导出走下载中心。全勤异常统计辅助决策。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场景一：学生日常考勤。以前规则混乱、人工判定。现在12时段统一配置、系统自动判定、请假联动、班级汇总。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场景二：教职工考勤。以前人工统计、纸质补卡。现在按部门配置规则、系统校准、多维筛选、指定/排除人员。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3个价值：统一、准确、可查。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总结4点，每个功能对应解决一个具体问题。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德育校务模块PPT/images/bg-cover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考勤管理模块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学生考勤+教职工考勤统一管理，规则配置、记录查询、校准修正、统计报表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德育管理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考勤管理的挑战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考勤规则、考勤记录、校准修正、统计报表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考勤管理的挑战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传统考勤管理的3个实际问题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考勤规则混乱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学生走读住校时段不同、教师上下班时间不同，没有统一规则配置。迟到早退判定靠人工，标准不一。法定节假日和调休没有系统处理，每次都要手动调整。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考勤数据分散难查询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学生考勤在班主任本子上，教师考勤在行政部门表格里。想知道某天某人的考勤要翻多个记录。打卡数据无法关联到考勤结果，异常处理靠人工逐条核对。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异常处理和统计困难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忘打卡、设备故障导致考勤异常，补卡靠纸质申请。月末统计出勤率、迟到率靠人工数，费时还容易出错。学生考勤和请假数据没有联动，请假了还显示缺勤。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 / 18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考勤规则、考勤记录、校准修正、统计报表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考勤管理模块包含4个核心功能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83794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837944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1929384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929384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考勤规则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929384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学生走读住校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教师上下班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节假日处理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2783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27832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3319272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319272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考勤记录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319272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多维筛选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打卡记录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请假联动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61772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617720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4709160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709160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校准修正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709160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补卡/缺卡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批量修正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操作留痕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00760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007608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6099048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099048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统计报表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099048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班级汇总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月日报表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异步导出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考勤规则配置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学生12时段（走读+住校）、教师上下班，统一规则引擎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学生考勤时段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6个走读时段+6个住校时段，单规则最多5个时段，按年级/班级/类型/性别配置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教师考勤时段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上班/下班2个时段，按部门/指定人员/排除人员配置，迟到阈值最大180分钟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节假日处理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法定节假日开关+不考勤日期多选，满足调休和临时放假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考勤设备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规则可绑定多台设备（人脸/刷卡），按设备分组选择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规则统一化——学生和教师共用规则引擎，按人员类型区分，12+2时段全覆盖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考勤记录与打卡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8种考勤状态、多维筛选、打卡记录关联、请假联动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8种状态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正常/迟到/早退/未打卡/请假/晚归/晚出/缺勤，状态颜色区分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多维筛选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按姓名、班级/部门、日期、规则、时段、状态筛选，快速定位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打卡记录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查看个人当天所有通行记录（时间+地点），完整还原打卡动线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请假联动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学生有请假记录时考勤显示「请假」而非「缺勤」，数据自动联动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记录可追溯——8种状态+多维筛选+打卡动线+请假联动，考勤数据完整可查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校准与修正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补卡/缺卡校准、批量修正、批量删除，操作留痕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补卡校准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对单条异常考勤选择补卡方式，指定时间并备注，操作留痕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缺卡校准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标记为缺卡，记录备注说明，便于审计追溯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批量修正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选择规则+日期，重新生成当天考勤记录，应对系统故障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批量删除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选择规则+日期，删除当天考勤记录，用于数据清理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异常可处理——补卡/缺卡校准+批量修正，从纸质申请到系统校准，操作留痕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统计报表与导出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班级考勤汇总、月日报表、异步导出下载中心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班级汇总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按班级统计应到、实到、缺勤、迟到、请假人数，一目了然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月日报表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按月或按日导出考勤报表，支持多条件筛选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异步导出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大数据量导出走下载中心，避免前端阻塞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全勤异常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统计全勤率和异常率，辅助考勤管理决策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统计自动化——班级汇总+月日报表+异步导出，从人工数到系统统计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场景一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学生日常考勤管理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走读住校时段不同，没有统一规则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迟到早退判定靠人工，标准不一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请假了还显示缺勤，数据不联动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月末统计出勤率靠人工数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12个走读住校时段统一配置规则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系统自动判定迟到早退，标准统一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请假数据联动，考勤显示「请假」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班级汇总报表一键导出，实时查看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从人工判定到系统自动，规则统一化、数据联动化、统计自动化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场景二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教职工考勤与异常处理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教师上下班考勤靠行政人工统计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忘打卡或设备故障，补卡靠纸质申请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想知道某人考勤要翻多个表格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指定人员或排除人员无法精确控制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按部门配置上下班规则，迟到阈值180分钟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补卡/缺卡系统校准，操作留痕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多维筛选快速定位考勤记录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指定人员/排除人员机制，精确控制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从人工统计到系统管理，规则精细化、异常可处理、查询可追溯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规则配置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人工管理，标准不一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学生12时段+教师2时段统一配置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考勤判定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人工判定迟到早退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系统自动判定，8种状态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异常处理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纸质申请补卡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补卡/缺卡系统校准，操作留痕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请假联动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请假了还显示缺勤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请假数据自动联动，显示「请假」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统计报表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人工翻记录统计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班级汇总+月日报表+异步导出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统一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规则统一化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学生12时段（走读+住校）和教师2时段（上班+下班）共用规则引擎。按人员类型区分，统一配置、统一管理。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准确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判定自动化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系统自动判定8种考勤状态，请假数据自动联动。从人工判定到系统计算，标准统一、结果准确。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可查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数据可追溯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多维筛选快速定位，打卡记录关联通行动线，校准操作留痕。从分散记录到集中查询，数据完整可追溯。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16 / 18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7894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8419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6" name="Text 3"/>
          <p:cNvSpPr/>
          <p:nvPr/>
        </p:nvSpPr>
        <p:spPr>
          <a:xfrm>
            <a:off x="1325880" y="158419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7894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规则统一解决「标准不一」——学生12时段+教师2时段，共用规则引擎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324862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47116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0" name="Text 7"/>
          <p:cNvSpPr/>
          <p:nvPr/>
        </p:nvSpPr>
        <p:spPr>
          <a:xfrm>
            <a:off x="1325880" y="247116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324862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考勤记录解决「数据分散」——8种状态+多维筛选+打卡动线+请假联动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3211830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335813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1325880" y="335813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3211830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校准修正解决「异常难处理」——补卡/缺卡系统校准+批量修正，操作留痕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4098798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424510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8" name="Text 15"/>
          <p:cNvSpPr/>
          <p:nvPr/>
        </p:nvSpPr>
        <p:spPr>
          <a:xfrm>
            <a:off x="1325880" y="424510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4098798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统计报表解决「人工统计」——班级汇总+月日报表+异步导出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德育校务模块PPT/images/bg-closing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400" b="1" spc="50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考勤管理模块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考勤管理模块功能介绍</dc:title>
  <dc:subject>PptxGenJS Presentation</dc:subject>
  <dc:creator>师易智慧校园</dc:creator>
  <cp:lastModifiedBy>师易智慧校园</cp:lastModifiedBy>
  <cp:revision>1</cp:revision>
  <dcterms:created xsi:type="dcterms:W3CDTF">2026-07-21T07:47:38Z</dcterms:created>
  <dcterms:modified xsi:type="dcterms:W3CDTF">2026-07-21T07:47:38Z</dcterms:modified>
</cp:coreProperties>
</file>