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各位领导好，今天介绍请假管理模块。这个模块解决的核心问题是：学生和教职工请假怎么管得规范、怎么留痕、怎么统计。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三个问题：纸质易丢失、审批不规范、统计困难。直接影响校园安全和数据管理效率。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学生请假、教职工请假、请假配置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四个核心功能覆盖学生和教职工两类人群，支持灵活配置审批规则。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学生请假是核心功能。重点强调全签制审批和离校放行管控。配图建议：请假申请页面 + 审批流程页面截图。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教职工请假与学生请假独立，按部门组织。配图建议：教职工请假列表页面截图。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请假类型配置让学校灵活管理。配图建议：类型配置页面截图。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审批规则配置是核心管理功能。配图建议：审批配置表单页面截图。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这是安全相关的场景，重点强调流程可追溯和离校放行管控。配图建议：请假申请页面 + 审批流程页面截图。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数据统计场景，重点强调效率提升。配图建议：请假列表筛选 + 导出页面截图。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3个价值：规范、安全、效率。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请假管理模块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线上申请、规则化审批、全流程留痕、一键导出统计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学生请假、教职工请假、请假配置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请假管理的挑战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传统请假管理的3个实际问题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纸质请假条易丢失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学生写纸质请假条交给班主任，条子容易丢、字迹潦草难辨认。出了安全问题查不到原始记录，谁批的、什么时候批的说不清楚。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审批流程不规范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家长打电话或发微信请假，班主任口头答应。没有标准审批流程，没有审批记录，不同老师审批标准不一，出了事责任不清。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数据统计困难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月末期末统计请假数据，靠人工翻本子数、手动录入Excel。按班级、按类型、按时间段统计费时费力，还容易出错。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学生请假、教职工请假、请假配置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请假管理模块包含4个核心功能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学生请假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线上提交申请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多级审批流程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销假归档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教职工请假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教师独立流程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部门审批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记录留痕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请假类型配置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自定义类型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拖拽排序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显示隐藏控制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审批规则配置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按范围配置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指定审批人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全签制审批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学生请假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功能一：线上申请，流程闭环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线上提交申请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家长通过请假屏或后台提交，填写类型、时间、事由，可附医院照片等证明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多级审批流程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班主任初审→年级组长/德育处审批，全签制，所有人通过才算通过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离校放行管控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审批时可设置是否离校、放行时间段，精确管控学生离校时间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销假与记录导出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学生返校销假确认，记录自动归档，支持按条件批量导出和PDF单条导出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纸质请假条易丢失、审批不规范。现在线上申请、规则化审批、全程留痕，出了问题查得到谁批的、什么时候批的。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教职工请假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功能二：教师独立请假流程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教师独立提交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教职工通过后台提交请假申请，按部门组织，流程与学生独立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部门审批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部门负责人审批，审批记录留痕，支持审批意见和附件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请假类型区分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教职工请假类型独立配置，与学生类型分开管理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数据导出统计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按部门、时间、类型等条件批量导出，月末统计省时省力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教师请假也靠口头或纸质，没有统一管理。现在教职工也有独立线上流程，记录可查可导。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请假类型配置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功能三：自定义类型，灵活管理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类型自定义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学校可自定义请假类型（事假、病假、公假等），区分教职工和学生适用范围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拖拽排序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支持拖拽调整类型显示顺序，常用类型排前面，操作便捷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显示隐藏控制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不常用的类型可隐藏，系统默认类型仅可隐藏不可删除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按人群分类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同一类型可同时归属教职工和学生，也可单独设置适用人群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请假类型固定不变，无法按学校实际需求调整。现在学校自定义类型、排序、显隐，灵活适配管理需求。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审批规则配置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功能四：按范围配置审批链路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按学生范围配置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可按全校、指定年级、指定班级配置不同审批规则，差异化管控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审批人范围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指定教师（必选）+ 指定类型（角色）+ 指定部门，三项并集组成审批人池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抄送人机制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可配置抄送人，请假通过后自动通知抄送人，并默认通知学生家长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全签制审批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所有审批人全部通过才算通过，任一不通过即终止，保证审批严谨性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审批流程固定、难调整。现在按全校/年级/班级灵活配置差异化审批链，全签制保证严谨。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场景一：学生病假离校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家长打电话告诉班主任孩子生病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班主任口头答应，没有书面记录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学生离校时间不精确，门卫不放行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返校后没有销假确认，记录缺失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家长通过请假屏提交病假申请，附医院证明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班主任审批并设置离校放行时间段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通知抄送人（年级组长）+ 自动通知家长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学生返校后销假确认，记录自动归档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请假从口头答应变成线上审批，离校时间精确到分钟，每一步谁批的都有记录。学生安全出了问题，追溯有据。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场景二：期末请假数据统计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德育处要统计本学期请假数据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翻几十个班级的纸质请假本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手动录入Excel，2000人要录3天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按班级、类型统计靠人工数，容易出错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在系统按请假日期+班级+类型筛选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一键批量导出Excel，3分钟搞定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数据准确无误，格式统一规范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可按需生成统计报表，辅助决策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请假数据统计从3天缩短到3分钟，准确率从约80%提升到接近100%，德育处不用再加班录数据。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申请方式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纸质请假条或口头请假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线上申请，支持请假屏自助提交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审批流程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人工找人签字，流程随意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规则化配置，全签制审批，可追溯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离校管控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无法精确记录离校时间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审批时设置放行时间段，精确管控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通知机制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口头或电话通知，易遗漏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自动通知抄送人和家长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数据统计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人工翻本子录入Excel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多维度筛选一键导出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规范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流程标准化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线上申请、规则化审批、全签制通过。每一步留痕，谁批的、什么时候批的查得到，出了问题追溯有据。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离校精确管控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审批时设置是否离校和放行时间段，学生离校时间精确到分钟。门卫有据放行，安全管控到位。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效率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统计一键搞定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多维度筛选批量导出，PDF单条导出。期末统计从3天变3分钟，准确率接近100%。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学生请假解决「纸质易丢失、审批不规范」——线上申请，全签制审批，全程留痕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教职工请假解决「教师请假无统一管理」——独立流程，部门审批，记录可查可导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请假类型配置解决「类型固定不变」——学校自定义类型、排序、显隐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审批规则配置解决「流程难调整」——按范围配置差异化审批链，全签制保证严谨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请假管理模块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请假管理模块功能介绍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